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22"/>
  </p:notesMasterIdLst>
  <p:sldIdLst>
    <p:sldId id="4977" r:id="rId2"/>
    <p:sldId id="4979" r:id="rId3"/>
    <p:sldId id="4978" r:id="rId4"/>
    <p:sldId id="256" r:id="rId5"/>
    <p:sldId id="4983" r:id="rId6"/>
    <p:sldId id="4985" r:id="rId7"/>
    <p:sldId id="4980" r:id="rId8"/>
    <p:sldId id="4986" r:id="rId9"/>
    <p:sldId id="4984" r:id="rId10"/>
    <p:sldId id="4987" r:id="rId11"/>
    <p:sldId id="4965" r:id="rId12"/>
    <p:sldId id="4966" r:id="rId13"/>
    <p:sldId id="4962" r:id="rId14"/>
    <p:sldId id="268" r:id="rId15"/>
    <p:sldId id="4972" r:id="rId16"/>
    <p:sldId id="4961" r:id="rId17"/>
    <p:sldId id="4976" r:id="rId18"/>
    <p:sldId id="4988" r:id="rId19"/>
    <p:sldId id="4989" r:id="rId20"/>
    <p:sldId id="4447" r:id="rId21"/>
  </p:sldIdLst>
  <p:sldSz cx="9144000" cy="5143500" type="screen16x9"/>
  <p:notesSz cx="6858000" cy="9144000"/>
  <p:embeddedFontLst>
    <p:embeddedFont>
      <p:font typeface="Cabin Sketch" panose="020B0604020202020204" charset="0"/>
      <p:regular r:id="rId23"/>
      <p:bold r:id="rId24"/>
    </p:embeddedFont>
    <p:embeddedFont>
      <p:font typeface="Calibri" panose="020F0502020204030204" pitchFamily="34"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Corbel" panose="020B0503020204020204" pitchFamily="34" charset="0"/>
      <p:regular r:id="rId33"/>
      <p:bold r:id="rId34"/>
      <p:italic r:id="rId35"/>
      <p:boldItalic r:id="rId36"/>
    </p:embeddedFont>
    <p:embeddedFont>
      <p:font typeface="Palatino Linotype" panose="02040502050505030304" pitchFamily="18" charset="0"/>
      <p:regular r:id="rId37"/>
      <p:bold r:id="rId38"/>
      <p:italic r:id="rId39"/>
      <p:boldItalic r:id="rId40"/>
    </p:embeddedFont>
    <p:embeddedFont>
      <p:font typeface="Tw Cen MT" panose="020B0602020104020603" pitchFamily="34" charset="0"/>
      <p:regular r:id="rId41"/>
      <p:bold r:id="rId42"/>
      <p:italic r:id="rId43"/>
      <p:bold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474B1D-B781-27C8-64FB-BBE9EF364186}" v="22" dt="2022-05-19T20:11:11.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68" autoAdjust="0"/>
    <p:restoredTop sz="94249" autoAdjust="0"/>
  </p:normalViewPr>
  <p:slideViewPr>
    <p:cSldViewPr snapToGrid="0">
      <p:cViewPr varScale="1">
        <p:scale>
          <a:sx n="162" d="100"/>
          <a:sy n="162" d="100"/>
        </p:scale>
        <p:origin x="125" y="1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1T21:39:56.253"/>
    </inkml:context>
    <inkml:brush xml:id="br0">
      <inkml:brushProperty name="width" value="0.05" units="cm"/>
      <inkml:brushProperty name="height" value="0.05" units="cm"/>
      <inkml:brushProperty name="color" value="#FF0066"/>
      <inkml:brushProperty name="ignorePressure" value="1"/>
    </inkml:brush>
  </inkml:definitions>
  <inkml:trace contextRef="#ctx0" brushRef="#br0">58 0,'0'0,"-3"2,-9 4,-5 2,2-1,5-2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Tonight, we’d like to introduce you to Benchmark Advance, a comprehensive and integrated literacy program that supports students Connect (click), Learn (click), Grow (click), and Act (click) from a student’s point of view.</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158750" indent="0" rtl="0">
              <a:buFontTx/>
              <a:buNone/>
            </a:pPr>
            <a:r>
              <a:rPr lang="en-US" sz="1100" b="0" i="0" u="none" strike="noStrike" cap="none" dirty="0">
                <a:solidFill>
                  <a:srgbClr val="000000"/>
                </a:solidFill>
                <a:effectLst/>
                <a:latin typeface="Arial"/>
                <a:ea typeface="Arial"/>
                <a:cs typeface="Arial"/>
                <a:sym typeface="Arial"/>
              </a:rPr>
              <a:t>Your student will </a:t>
            </a:r>
            <a:r>
              <a:rPr lang="en-US" sz="1100" b="1" i="0" u="none" strike="noStrike" cap="none" dirty="0">
                <a:solidFill>
                  <a:srgbClr val="000000"/>
                </a:solidFill>
                <a:effectLst/>
                <a:latin typeface="Arial"/>
                <a:ea typeface="Arial"/>
                <a:cs typeface="Arial"/>
                <a:sym typeface="Arial"/>
              </a:rPr>
              <a:t>connect</a:t>
            </a:r>
            <a:r>
              <a:rPr lang="en-US" sz="1100" b="0" i="0" u="none" strike="noStrike" cap="none" dirty="0">
                <a:solidFill>
                  <a:srgbClr val="000000"/>
                </a:solidFill>
                <a:effectLst/>
                <a:latin typeface="Arial"/>
                <a:ea typeface="Arial"/>
                <a:cs typeface="Arial"/>
                <a:sym typeface="Arial"/>
              </a:rPr>
              <a:t> with 10 knowledge building units throughout each school year. Each unit is aligned to SS, science, or literary topics that invite students to connect diverse perspectives around the unit topic and connect to the real-world. </a:t>
            </a:r>
            <a:endParaRPr lang="en-US" b="0" dirty="0">
              <a:effectLst/>
            </a:endParaRPr>
          </a:p>
          <a:p>
            <a:pPr rtl="0"/>
            <a:r>
              <a:rPr lang="en-US" sz="1100" b="0" i="0" u="none" strike="noStrike" cap="none" dirty="0">
                <a:solidFill>
                  <a:srgbClr val="000000"/>
                </a:solidFill>
                <a:effectLst/>
                <a:latin typeface="Arial"/>
                <a:ea typeface="Arial"/>
                <a:cs typeface="Arial"/>
                <a:sym typeface="Arial"/>
              </a:rPr>
              <a:t>CLICK </a:t>
            </a:r>
            <a:endParaRPr lang="en-US" b="0" dirty="0">
              <a:effectLst/>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kern="1200" cap="none" dirty="0">
                <a:solidFill>
                  <a:schemeClr val="tx1"/>
                </a:solidFill>
                <a:effectLst/>
                <a:latin typeface="Arial"/>
                <a:ea typeface="ＭＳ Ｐゴシック" charset="0"/>
                <a:cs typeface="ＭＳ Ｐゴシック" charset="0"/>
                <a:sym typeface="Arial"/>
              </a:rPr>
              <a:t>Thank you for your time today. (Open floor for Q&amp;A)</a:t>
            </a:r>
          </a:p>
          <a:p>
            <a:endParaRPr lang="en-US" sz="1200" kern="1200" dirty="0">
              <a:solidFill>
                <a:schemeClr val="tx1"/>
              </a:solidFill>
              <a:effectLst/>
              <a:latin typeface="+mn-lt"/>
              <a:ea typeface="ＭＳ Ｐゴシック" charset="0"/>
              <a:cs typeface="ＭＳ Ｐゴシック" charset="0"/>
            </a:endParaRPr>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Palatino Linotype"/>
                <a:ea typeface="+mn-ea"/>
                <a:cs typeface="+mn-cs"/>
              </a:rPr>
              <a:t>File Name</a:t>
            </a: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Palatino Linotype"/>
                <a:ea typeface="+mn-ea"/>
                <a:cs typeface="+mn-cs"/>
              </a:rPr>
              <a:t>©Benchmark Education Company, LLC. All rights reserved. </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82027-B4D9-5445-91F3-55248169B515}" type="slidenum">
              <a:rPr kumimoji="0" lang="en-US" sz="800" b="0" i="0" u="none" strike="noStrike" kern="1200" cap="none" spc="0" normalizeH="0" baseline="0" noProof="0" smtClean="0">
                <a:ln>
                  <a:noFill/>
                </a:ln>
                <a:solidFill>
                  <a:srgbClr val="A6A6A6"/>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A6A6A6"/>
              </a:solidFill>
              <a:effectLst/>
              <a:uLnTx/>
              <a:uFillTx/>
              <a:latin typeface="Palatino Linotype"/>
              <a:ea typeface="+mn-ea"/>
              <a:cs typeface="+mn-cs"/>
            </a:endParaRPr>
          </a:p>
        </p:txBody>
      </p:sp>
    </p:spTree>
    <p:extLst>
      <p:ext uri="{BB962C8B-B14F-4D97-AF65-F5344CB8AC3E}">
        <p14:creationId xmlns:p14="http://schemas.microsoft.com/office/powerpoint/2010/main" val="82028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285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12c787e0b7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12c787e0b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FontTx/>
              <a:buNone/>
            </a:pPr>
            <a:r>
              <a:rPr lang="en-US" sz="1100" b="0" i="0" u="none" strike="noStrike" cap="none" dirty="0">
                <a:solidFill>
                  <a:srgbClr val="000000"/>
                </a:solidFill>
                <a:effectLst/>
                <a:latin typeface="Arial"/>
                <a:ea typeface="Arial"/>
                <a:cs typeface="Arial"/>
                <a:sym typeface="Arial"/>
              </a:rPr>
              <a:t>At the end of every 3-week unit, connections continue beyond the walls of school,  the </a:t>
            </a:r>
            <a:r>
              <a:rPr lang="en-US" sz="1100" b="1" i="1" u="none" strike="noStrike" cap="none" dirty="0">
                <a:solidFill>
                  <a:srgbClr val="000000"/>
                </a:solidFill>
                <a:effectLst/>
                <a:latin typeface="Arial"/>
                <a:ea typeface="Arial"/>
                <a:cs typeface="Arial"/>
                <a:sym typeface="Arial"/>
              </a:rPr>
              <a:t>My Reading and Writing </a:t>
            </a:r>
            <a:r>
              <a:rPr lang="en-US" sz="1100" b="0" i="0" u="none" strike="noStrike" cap="none" dirty="0">
                <a:solidFill>
                  <a:srgbClr val="000000"/>
                </a:solidFill>
                <a:effectLst/>
                <a:latin typeface="Arial"/>
                <a:ea typeface="Arial"/>
                <a:cs typeface="Arial"/>
                <a:sym typeface="Arial"/>
              </a:rPr>
              <a:t>and the…</a:t>
            </a:r>
          </a:p>
          <a:p>
            <a:pPr rtl="0"/>
            <a:r>
              <a:rPr lang="en-US" sz="1100" b="0" i="0" u="none" strike="noStrike" cap="none" dirty="0">
                <a:solidFill>
                  <a:srgbClr val="000000"/>
                </a:solidFill>
                <a:effectLst/>
                <a:latin typeface="Arial"/>
                <a:ea typeface="Arial"/>
                <a:cs typeface="Arial"/>
                <a:sym typeface="Arial"/>
              </a:rPr>
              <a:t>CLICK  </a:t>
            </a:r>
          </a:p>
          <a:p>
            <a:pPr marL="158750" indent="0" rtl="0">
              <a:buFontTx/>
              <a:buNone/>
            </a:pPr>
            <a:r>
              <a:rPr lang="en-US" sz="1100" b="1" i="1" u="none" strike="noStrike" cap="none" dirty="0">
                <a:solidFill>
                  <a:srgbClr val="000000"/>
                </a:solidFill>
                <a:effectLst/>
                <a:latin typeface="Arial"/>
                <a:ea typeface="Arial"/>
                <a:cs typeface="Arial"/>
                <a:sym typeface="Arial"/>
              </a:rPr>
              <a:t>Texts for Close Reading</a:t>
            </a:r>
            <a:r>
              <a:rPr lang="en-US" sz="1100" b="0" i="0" u="none" strike="noStrike" cap="none" dirty="0">
                <a:solidFill>
                  <a:srgbClr val="000000"/>
                </a:solidFill>
                <a:effectLst/>
                <a:latin typeface="Arial"/>
                <a:ea typeface="Arial"/>
                <a:cs typeface="Arial"/>
                <a:sym typeface="Arial"/>
              </a:rPr>
              <a:t> interactive texts go home with students, which reinforces ownership of both the texts and learning.  The Take-Home Activity Calendars show caregivers and students how they can interact together and connect their experiences around the unit topic and even continue learning at home. Our unit introduction letters are available in multiple languages supporting a healthy school -home connection. These materials provide additional fun and inspiring ideas to support the upcoming unit of learning. Families with students in multiple grade levels will appreciate learning similarities making for fun conversations during the car ride home or around the dinner table.</a:t>
            </a:r>
            <a:endParaRPr lang="en-US" b="0" dirty="0">
              <a:effectLst/>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12c787e0b7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12c787e0b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FontTx/>
              <a:buNone/>
            </a:pPr>
            <a:r>
              <a:rPr lang="en-US" sz="1100" b="0" i="0" u="none" strike="noStrike" cap="none" dirty="0">
                <a:solidFill>
                  <a:srgbClr val="000000"/>
                </a:solidFill>
                <a:effectLst/>
                <a:latin typeface="Arial"/>
                <a:ea typeface="Arial"/>
                <a:cs typeface="Arial"/>
                <a:sym typeface="Arial"/>
              </a:rPr>
              <a:t>And the student texts are completely interactive digitally for both teachers and students! Students can connect with their learning in their print and digital interactive texts. Benchmark is a one-stop shop for students to engage and connect with their learning.</a:t>
            </a:r>
          </a:p>
          <a:p>
            <a:pPr marL="158750" indent="0" rtl="0">
              <a:buFontTx/>
              <a:buNone/>
            </a:pPr>
            <a:endParaRPr lang="en-US" sz="1100" b="0" i="0" u="none" strike="noStrike" cap="none" dirty="0">
              <a:solidFill>
                <a:srgbClr val="000000"/>
              </a:solidFill>
              <a:effectLst/>
              <a:latin typeface="Arial"/>
              <a:ea typeface="Arial"/>
              <a:cs typeface="Arial"/>
              <a:sym typeface="Arial"/>
            </a:endParaRPr>
          </a:p>
          <a:p>
            <a:pPr marL="457200" indent="-298450" rtl="0"/>
            <a:r>
              <a:rPr lang="en-US" sz="1100" b="0" i="0" u="none" strike="noStrike" cap="none" dirty="0">
                <a:solidFill>
                  <a:srgbClr val="000000"/>
                </a:solidFill>
                <a:effectLst/>
                <a:latin typeface="Arial"/>
                <a:ea typeface="Arial"/>
                <a:cs typeface="Arial"/>
                <a:sym typeface="Arial"/>
              </a:rPr>
              <a:t>Play the video and talk about the digital features students will experience.</a:t>
            </a:r>
          </a:p>
          <a:p>
            <a:pPr marL="158750" indent="0" rtl="0">
              <a:buFontTx/>
              <a:buNone/>
            </a:pPr>
            <a:endParaRPr lang="en-US" sz="1100" b="0" i="0" u="none" strike="noStrike" cap="none" dirty="0">
              <a:solidFill>
                <a:srgbClr val="000000"/>
              </a:solidFill>
              <a:effectLst/>
              <a:latin typeface="Arial"/>
              <a:ea typeface="Arial"/>
              <a:cs typeface="Arial"/>
              <a:sym typeface="Arial"/>
            </a:endParaRPr>
          </a:p>
          <a:p>
            <a:pPr marL="158750" indent="0" rtl="0">
              <a:buFontTx/>
              <a:buNone/>
            </a:pPr>
            <a:r>
              <a:rPr lang="en-US" sz="1100" b="0" i="0" u="none" strike="noStrike" cap="none" dirty="0">
                <a:solidFill>
                  <a:srgbClr val="000000"/>
                </a:solidFill>
                <a:effectLst/>
                <a:latin typeface="Arial"/>
                <a:ea typeface="Arial"/>
                <a:cs typeface="Arial"/>
                <a:sym typeface="Arial"/>
              </a:rPr>
              <a:t>These texts are all located on Benchmark Universe, which is our online portal.  All of these resources are device agnostic, so they work on any device.  We even have an app that allows students to access texts off-line. Which is great for those on-the-go students or if we find ourselves in a distance learning space!</a:t>
            </a:r>
            <a:endParaRPr lang="en-US" b="0" dirty="0">
              <a:effectLst/>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3476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12c787e0b7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12c787e0b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FontTx/>
              <a:buNone/>
            </a:pPr>
            <a:r>
              <a:rPr lang="en-US" sz="1100" b="0" i="0" u="none" strike="noStrike" cap="none" dirty="0">
                <a:solidFill>
                  <a:srgbClr val="000000"/>
                </a:solidFill>
                <a:effectLst/>
                <a:latin typeface="Arial"/>
                <a:ea typeface="Arial"/>
                <a:cs typeface="Arial"/>
                <a:sym typeface="Arial"/>
              </a:rPr>
              <a:t>We understand the importance of building strong school-home partnerships. Benchmark Universe’s easy to use platform strengthens this connection. You may have received the community engagement flyer that shows what that digital platform looks and sounds like from the students’ perspective. You will see 4 boxes on this easy to navigate page. You can also access this page to see how it works. </a:t>
            </a:r>
          </a:p>
          <a:p>
            <a:pPr marL="158750" indent="0" rtl="0">
              <a:buFontTx/>
              <a:buNone/>
            </a:pPr>
            <a:br>
              <a:rPr lang="en-US" b="0" dirty="0">
                <a:effectLst/>
              </a:rPr>
            </a:br>
            <a:r>
              <a:rPr lang="en-US" sz="1100" b="0" i="0" u="none" strike="noStrike" cap="none" dirty="0">
                <a:solidFill>
                  <a:srgbClr val="000000"/>
                </a:solidFill>
                <a:effectLst/>
                <a:latin typeface="Arial"/>
                <a:ea typeface="Arial"/>
                <a:cs typeface="Arial"/>
                <a:sym typeface="Arial"/>
              </a:rPr>
              <a:t>Let’s start with Box 1 on the top left. This is the library. Students will have a full library of eBooks that they can read, listen to and engage in additional reading from home. </a:t>
            </a:r>
            <a:endParaRPr lang="en-US" b="0" dirty="0">
              <a:effectLst/>
            </a:endParaRPr>
          </a:p>
          <a:p>
            <a:pPr marL="158750" indent="0" rtl="0">
              <a:buFontTx/>
              <a:buNone/>
            </a:pPr>
            <a:r>
              <a:rPr lang="en-US" sz="1100" b="0" i="0" u="none" strike="noStrike" cap="none" dirty="0">
                <a:solidFill>
                  <a:srgbClr val="000000"/>
                </a:solidFill>
                <a:effectLst/>
                <a:latin typeface="Arial"/>
                <a:ea typeface="Arial"/>
                <a:cs typeface="Arial"/>
                <a:sym typeface="Arial"/>
              </a:rPr>
              <a:t>Box 2 on the top right is where students can access assignments their teacher assigns them.</a:t>
            </a:r>
            <a:endParaRPr lang="en-US" b="0" dirty="0">
              <a:effectLst/>
            </a:endParaRPr>
          </a:p>
          <a:p>
            <a:pPr marL="158750" indent="0" rtl="0">
              <a:buFontTx/>
              <a:buNone/>
            </a:pPr>
            <a:r>
              <a:rPr lang="en-US" sz="1100" b="0" i="0" u="none" strike="noStrike" cap="none" dirty="0">
                <a:solidFill>
                  <a:srgbClr val="000000"/>
                </a:solidFill>
                <a:effectLst/>
                <a:latin typeface="Arial"/>
                <a:ea typeface="Arial"/>
                <a:cs typeface="Arial"/>
                <a:sym typeface="Arial"/>
              </a:rPr>
              <a:t>Box 3 on the bottom right is the reading log that keeps track of books students are reading, which allows students to celebrate their reading growth and track their own progress.</a:t>
            </a:r>
            <a:endParaRPr lang="en-US" b="0" dirty="0">
              <a:effectLst/>
            </a:endParaRPr>
          </a:p>
          <a:p>
            <a:pPr marL="158750" indent="0" rtl="0">
              <a:buFontTx/>
              <a:buNone/>
            </a:pPr>
            <a:r>
              <a:rPr lang="en-US" sz="1100" b="0" i="0" u="none" strike="noStrike" cap="none" dirty="0">
                <a:solidFill>
                  <a:srgbClr val="000000"/>
                </a:solidFill>
                <a:effectLst/>
                <a:latin typeface="Arial"/>
                <a:ea typeface="Arial"/>
                <a:cs typeface="Arial"/>
                <a:sym typeface="Arial"/>
              </a:rPr>
              <a:t>Finally, box 4 in the bottom left is an inbox for messages</a:t>
            </a:r>
            <a:br>
              <a:rPr lang="en-US" dirty="0"/>
            </a:br>
            <a:endParaRPr dirty="0"/>
          </a:p>
        </p:txBody>
      </p:sp>
    </p:spTree>
    <p:extLst>
      <p:ext uri="{BB962C8B-B14F-4D97-AF65-F5344CB8AC3E}">
        <p14:creationId xmlns:p14="http://schemas.microsoft.com/office/powerpoint/2010/main" val="3020312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5d218b21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5d218b21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FontTx/>
              <a:buNone/>
            </a:pPr>
            <a:r>
              <a:rPr lang="en-US" sz="1100" b="0" i="0" u="none" strike="noStrike" cap="none" dirty="0">
                <a:solidFill>
                  <a:srgbClr val="000000"/>
                </a:solidFill>
                <a:effectLst/>
                <a:latin typeface="Arial"/>
                <a:ea typeface="Arial"/>
                <a:cs typeface="Arial"/>
                <a:sym typeface="Arial"/>
              </a:rPr>
              <a:t>Benchmark actually commissioned a diverse group of published trade-book authors to use their rich story-telling skills…</a:t>
            </a:r>
            <a:endParaRPr lang="en-US" b="0" dirty="0">
              <a:effectLst/>
            </a:endParaRPr>
          </a:p>
          <a:p>
            <a:pPr marL="457200" indent="-298450" rtl="0">
              <a:buFont typeface="Arial" panose="020B0604020202020204" pitchFamily="34" charset="0"/>
              <a:buChar char="•"/>
            </a:pPr>
            <a:r>
              <a:rPr lang="en-US" sz="1100" b="0" i="0" u="none" strike="noStrike" cap="none" dirty="0">
                <a:solidFill>
                  <a:srgbClr val="000000"/>
                </a:solidFill>
                <a:effectLst/>
                <a:latin typeface="Arial"/>
                <a:ea typeface="Arial"/>
                <a:cs typeface="Arial"/>
                <a:sym typeface="Arial"/>
              </a:rPr>
              <a:t>(Click) …</a:t>
            </a:r>
            <a:endParaRPr lang="en-US" b="0" dirty="0">
              <a:effectLst/>
            </a:endParaRPr>
          </a:p>
          <a:p>
            <a:pPr marL="158750" indent="0" rtl="0">
              <a:buFontTx/>
              <a:buNone/>
            </a:pPr>
            <a:r>
              <a:rPr lang="en-US" sz="1100" b="0" i="0" u="none" strike="noStrike" cap="none" dirty="0">
                <a:solidFill>
                  <a:srgbClr val="000000"/>
                </a:solidFill>
                <a:effectLst/>
                <a:latin typeface="Arial"/>
                <a:ea typeface="Arial"/>
                <a:cs typeface="Arial"/>
                <a:sym typeface="Arial"/>
              </a:rPr>
              <a:t>To write our knowledge building text sets for Benchmark Advance.</a:t>
            </a:r>
            <a:endParaRPr lang="en-US" b="0" dirty="0">
              <a:effectLst/>
            </a:endParaRPr>
          </a:p>
          <a:p>
            <a:pPr marL="158750" indent="0" rtl="0">
              <a:buFontTx/>
              <a:buNone/>
            </a:pPr>
            <a:br>
              <a:rPr lang="en-US" b="0" dirty="0">
                <a:effectLst/>
              </a:rPr>
            </a:br>
            <a:r>
              <a:rPr lang="en-US" sz="1100" b="0" i="0" u="none" strike="noStrike" cap="none" dirty="0">
                <a:solidFill>
                  <a:srgbClr val="000000"/>
                </a:solidFill>
                <a:effectLst/>
                <a:latin typeface="Arial"/>
                <a:ea typeface="Arial"/>
                <a:cs typeface="Arial"/>
                <a:sym typeface="Arial"/>
              </a:rPr>
              <a:t>Authentic literature is provided as anchor texts for whole-group instruction as well.  In Kindergarten and grade 1, authentic trade books are provided in the form of Big books and lap books. Our authentic voice texts reflect a team of diverse authors and illustrators who tell their story in their own voice, allowing children to see themselves reflected in texts, as well as learning about others.</a:t>
            </a:r>
            <a:br>
              <a:rPr lang="en-US" dirty="0"/>
            </a:br>
            <a:endParaRPr dirty="0"/>
          </a:p>
        </p:txBody>
      </p:sp>
    </p:spTree>
    <p:extLst>
      <p:ext uri="{BB962C8B-B14F-4D97-AF65-F5344CB8AC3E}">
        <p14:creationId xmlns:p14="http://schemas.microsoft.com/office/powerpoint/2010/main" val="169329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5d218b21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5d218b21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FontTx/>
              <a:buNone/>
            </a:pPr>
            <a:r>
              <a:rPr lang="en-US" sz="1100" b="0" i="0" u="none" strike="noStrike" cap="none" dirty="0">
                <a:solidFill>
                  <a:srgbClr val="000000"/>
                </a:solidFill>
                <a:effectLst/>
                <a:latin typeface="Arial"/>
                <a:ea typeface="Arial"/>
                <a:cs typeface="Arial"/>
                <a:sym typeface="Arial"/>
              </a:rPr>
              <a:t>Benchmark actually commissioned a diverse group of published trade-book authors to use their rich story-telling skills…</a:t>
            </a:r>
            <a:endParaRPr lang="en-US" b="0" dirty="0">
              <a:effectLst/>
            </a:endParaRPr>
          </a:p>
          <a:p>
            <a:pPr marL="457200" indent="-298450" rtl="0">
              <a:buFont typeface="Arial" panose="020B0604020202020204" pitchFamily="34" charset="0"/>
              <a:buChar char="•"/>
            </a:pPr>
            <a:r>
              <a:rPr lang="en-US" sz="1100" b="0" i="0" u="none" strike="noStrike" cap="none" dirty="0">
                <a:solidFill>
                  <a:srgbClr val="000000"/>
                </a:solidFill>
                <a:effectLst/>
                <a:latin typeface="Arial"/>
                <a:ea typeface="Arial"/>
                <a:cs typeface="Arial"/>
                <a:sym typeface="Arial"/>
              </a:rPr>
              <a:t>(Click) …</a:t>
            </a:r>
            <a:endParaRPr lang="en-US" b="0" dirty="0">
              <a:effectLst/>
            </a:endParaRPr>
          </a:p>
          <a:p>
            <a:pPr marL="158750" indent="0" rtl="0">
              <a:buFontTx/>
              <a:buNone/>
            </a:pPr>
            <a:r>
              <a:rPr lang="en-US" sz="1100" b="0" i="0" u="none" strike="noStrike" cap="none" dirty="0">
                <a:solidFill>
                  <a:srgbClr val="000000"/>
                </a:solidFill>
                <a:effectLst/>
                <a:latin typeface="Arial"/>
                <a:ea typeface="Arial"/>
                <a:cs typeface="Arial"/>
                <a:sym typeface="Arial"/>
              </a:rPr>
              <a:t>To write our knowledge building text sets for Benchmark Adelante and Benchmark Advance.</a:t>
            </a:r>
            <a:endParaRPr lang="en-US" b="0" dirty="0">
              <a:effectLst/>
            </a:endParaRPr>
          </a:p>
          <a:p>
            <a:pPr marL="158750" indent="0" rtl="0">
              <a:buFontTx/>
              <a:buNone/>
            </a:pPr>
            <a:br>
              <a:rPr lang="en-US" b="0" dirty="0">
                <a:effectLst/>
              </a:rPr>
            </a:br>
            <a:r>
              <a:rPr lang="en-US" sz="1100" b="0" i="0" u="none" strike="noStrike" cap="none" dirty="0">
                <a:solidFill>
                  <a:srgbClr val="000000"/>
                </a:solidFill>
                <a:effectLst/>
                <a:latin typeface="Arial"/>
                <a:ea typeface="Arial"/>
                <a:cs typeface="Arial"/>
                <a:sym typeface="Arial"/>
              </a:rPr>
              <a:t>Authentic literature is provided as anchor texts for whole-group instruction as well.  In Kindergarten and grade 1, authentic trade books are provided in the form of Big books and lap books. Our authentic voice texts reflect a team of diverse authors and illustrators who tell their story in their own voice, allowing children to see themselves reflected in texts, as well as learning about others.</a:t>
            </a:r>
            <a:endParaRPr dirty="0"/>
          </a:p>
        </p:txBody>
      </p:sp>
    </p:spTree>
    <p:extLst>
      <p:ext uri="{BB962C8B-B14F-4D97-AF65-F5344CB8AC3E}">
        <p14:creationId xmlns:p14="http://schemas.microsoft.com/office/powerpoint/2010/main" val="16932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2c787e0b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12c787e0b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FontTx/>
              <a:buNone/>
            </a:pPr>
            <a:r>
              <a:rPr lang="en-US" sz="1100" b="0" i="0" u="none" strike="noStrike" cap="none" dirty="0">
                <a:solidFill>
                  <a:srgbClr val="000000"/>
                </a:solidFill>
                <a:effectLst/>
                <a:latin typeface="Arial"/>
                <a:ea typeface="Arial"/>
                <a:cs typeface="Arial"/>
                <a:sym typeface="Arial"/>
              </a:rPr>
              <a:t>To be certain students are supported at their specific level of need, Benchmark Advance provides a robust assessment portal. Teachers can pinpoint and target needed instruction and provide specific intervention when appropriate.</a:t>
            </a:r>
            <a:endParaRPr lang="en-US" b="0" dirty="0">
              <a:effectLst/>
            </a:endParaRPr>
          </a:p>
          <a:p>
            <a:pPr marL="158750" indent="0" rtl="0">
              <a:buFontTx/>
              <a:buNone/>
            </a:pPr>
            <a:br>
              <a:rPr lang="en-US" b="0" dirty="0">
                <a:effectLst/>
              </a:rPr>
            </a:br>
            <a:r>
              <a:rPr lang="en-US" sz="1100" b="0" i="0" u="none" strike="noStrike" cap="none" dirty="0">
                <a:solidFill>
                  <a:srgbClr val="000000"/>
                </a:solidFill>
                <a:effectLst/>
                <a:latin typeface="Arial"/>
                <a:ea typeface="Arial"/>
                <a:cs typeface="Arial"/>
                <a:sym typeface="Arial"/>
              </a:rPr>
              <a:t>This information can be shared easily with parents through the Benchmark Universe platform.</a:t>
            </a:r>
            <a:endParaRPr lang="en-US" b="0" dirty="0">
              <a:effectLst/>
            </a:endParaRPr>
          </a:p>
          <a:p>
            <a:pPr marL="158750" indent="0">
              <a:buNone/>
            </a:pPr>
            <a:br>
              <a:rPr lang="en-US" dirty="0"/>
            </a:br>
            <a:endParaRPr dirty="0"/>
          </a:p>
        </p:txBody>
      </p:sp>
    </p:spTree>
    <p:extLst>
      <p:ext uri="{BB962C8B-B14F-4D97-AF65-F5344CB8AC3E}">
        <p14:creationId xmlns:p14="http://schemas.microsoft.com/office/powerpoint/2010/main" val="141605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2c787e0b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12c787e0b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FontTx/>
              <a:buNone/>
            </a:pPr>
            <a:r>
              <a:rPr lang="en-US" sz="1100" b="0" i="0" u="none" strike="noStrike" cap="none" dirty="0">
                <a:solidFill>
                  <a:srgbClr val="000000"/>
                </a:solidFill>
                <a:effectLst/>
                <a:latin typeface="Arial"/>
                <a:ea typeface="Arial"/>
                <a:cs typeface="Arial"/>
                <a:sym typeface="Arial"/>
              </a:rPr>
              <a:t>To be certain students are supported at their specific level of need, Benchmark Adelante and Benchmark Advance provides a robust assessment portal. Teachers can pinpoint and target needed instruction for both languages and provide specific intervention when appropriate.</a:t>
            </a:r>
            <a:endParaRPr lang="en-US" b="0" dirty="0">
              <a:effectLst/>
            </a:endParaRPr>
          </a:p>
          <a:p>
            <a:pPr marL="158750" indent="0" rtl="0">
              <a:buFontTx/>
              <a:buNone/>
            </a:pPr>
            <a:br>
              <a:rPr lang="en-US" b="0" dirty="0">
                <a:effectLst/>
              </a:rPr>
            </a:br>
            <a:r>
              <a:rPr lang="en-US" sz="1100" b="0" i="0" u="none" strike="noStrike" cap="none" dirty="0">
                <a:solidFill>
                  <a:srgbClr val="000000"/>
                </a:solidFill>
                <a:effectLst/>
                <a:latin typeface="Arial"/>
                <a:ea typeface="Arial"/>
                <a:cs typeface="Arial"/>
                <a:sym typeface="Arial"/>
              </a:rPr>
              <a:t>This information can be shared easily with parents through the Benchmark Universe platform.</a:t>
            </a:r>
            <a:endParaRPr lang="en-US" b="0" dirty="0">
              <a:effectLst/>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1605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1544259"/>
            <a:ext cx="9146751"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20" y="1624774"/>
            <a:ext cx="8603674" cy="1304510"/>
          </a:xfrm>
        </p:spPr>
        <p:txBody>
          <a:bodyPr tIns="45720" bIns="45720" anchor="ctr">
            <a:normAutofit/>
          </a:bodyPr>
          <a:lstStyle>
            <a:lvl1pPr algn="ctr">
              <a:lnSpc>
                <a:spcPct val="80000"/>
              </a:lnSpc>
              <a:defRPr sz="4500" spc="113" baseline="0"/>
            </a:lvl1pPr>
          </a:lstStyle>
          <a:p>
            <a:r>
              <a:rPr lang="en-US"/>
              <a:t>Click to edit Master title style</a:t>
            </a:r>
            <a:endParaRPr lang="en-US" dirty="0"/>
          </a:p>
        </p:txBody>
      </p:sp>
      <p:sp>
        <p:nvSpPr>
          <p:cNvPr id="3" name="Subtitle 2"/>
          <p:cNvSpPr>
            <a:spLocks noGrp="1"/>
          </p:cNvSpPr>
          <p:nvPr>
            <p:ph type="subTitle" idx="1"/>
          </p:nvPr>
        </p:nvSpPr>
        <p:spPr>
          <a:xfrm>
            <a:off x="1143000" y="2997188"/>
            <a:ext cx="6858000" cy="981941"/>
          </a:xfrm>
        </p:spPr>
        <p:txBody>
          <a:bodyPr>
            <a:normAutofit/>
          </a:bodyPr>
          <a:lstStyle>
            <a:lvl1pPr marL="0" indent="0" algn="ctr">
              <a:buNone/>
              <a:defRPr sz="1500"/>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270659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457149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205978"/>
            <a:ext cx="1801785" cy="44231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05978"/>
            <a:ext cx="5979968" cy="44231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817141"/>
            <a:ext cx="2057397" cy="273844"/>
          </a:xfrm>
        </p:spPr>
        <p:txBody>
          <a:bodyPr/>
          <a:lstStyle/>
          <a:p>
            <a:fld id="{96DFF08F-DC6B-4601-B491-B0F83F6DD2DA}" type="datetimeFigureOut">
              <a:rPr lang="en-US" dirty="0"/>
              <a:t>5/23/2022</a:t>
            </a:fld>
            <a:endParaRPr lang="en-US" dirty="0"/>
          </a:p>
        </p:txBody>
      </p:sp>
      <p:sp>
        <p:nvSpPr>
          <p:cNvPr id="5" name="Footer Placeholder 4"/>
          <p:cNvSpPr>
            <a:spLocks noGrp="1"/>
          </p:cNvSpPr>
          <p:nvPr>
            <p:ph type="ftr" sz="quarter" idx="11"/>
          </p:nvPr>
        </p:nvSpPr>
        <p:spPr>
          <a:xfrm>
            <a:off x="2832102" y="4817141"/>
            <a:ext cx="3209752" cy="273844"/>
          </a:xfrm>
        </p:spPr>
        <p:txBody>
          <a:bodyPr/>
          <a:lstStyle/>
          <a:p>
            <a:endParaRPr lang="en-US" dirty="0"/>
          </a:p>
        </p:txBody>
      </p:sp>
      <p:sp>
        <p:nvSpPr>
          <p:cNvPr id="6" name="Slide Number Placeholder 5"/>
          <p:cNvSpPr>
            <a:spLocks noGrp="1"/>
          </p:cNvSpPr>
          <p:nvPr>
            <p:ph type="sldNum" sz="quarter" idx="12"/>
          </p:nvPr>
        </p:nvSpPr>
        <p:spPr>
          <a:xfrm>
            <a:off x="6054787" y="4817141"/>
            <a:ext cx="659819"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643891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56875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33149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ECSlide_Master_PurpleHead_Pad">
    <p:spTree>
      <p:nvGrpSpPr>
        <p:cNvPr id="1" name=""/>
        <p:cNvGrpSpPr/>
        <p:nvPr/>
      </p:nvGrpSpPr>
      <p:grpSpPr>
        <a:xfrm>
          <a:off x="0" y="0"/>
          <a:ext cx="0" cy="0"/>
          <a:chOff x="0" y="0"/>
          <a:chExt cx="0" cy="0"/>
        </a:xfrm>
      </p:grpSpPr>
      <p:sp>
        <p:nvSpPr>
          <p:cNvPr id="6" name="Footer Placeholder 18"/>
          <p:cNvSpPr>
            <a:spLocks noGrp="1"/>
          </p:cNvSpPr>
          <p:nvPr>
            <p:ph type="ftr" sz="quarter" idx="3"/>
          </p:nvPr>
        </p:nvSpPr>
        <p:spPr>
          <a:xfrm>
            <a:off x="5948052" y="4879040"/>
            <a:ext cx="3086100" cy="273844"/>
          </a:xfrm>
          <a:prstGeom prst="rect">
            <a:avLst/>
          </a:prstGeom>
        </p:spPr>
        <p:txBody>
          <a:bodyPr vert="horz" lIns="91440" tIns="45720" rIns="91440" bIns="45720" rtlCol="0" anchor="ctr"/>
          <a:lstStyle>
            <a:lvl1pPr algn="r">
              <a:defRPr sz="600">
                <a:solidFill>
                  <a:schemeClr val="bg1">
                    <a:lumMod val="85000"/>
                  </a:schemeClr>
                </a:solidFill>
              </a:defRPr>
            </a:lvl1pPr>
          </a:lstStyle>
          <a:p>
            <a:r>
              <a:rPr lang="en-US"/>
              <a:t>© Benchmark Education Company, LLC. All rights reserved.</a:t>
            </a:r>
          </a:p>
        </p:txBody>
      </p:sp>
    </p:spTree>
    <p:extLst>
      <p:ext uri="{BB962C8B-B14F-4D97-AF65-F5344CB8AC3E}">
        <p14:creationId xmlns:p14="http://schemas.microsoft.com/office/powerpoint/2010/main" val="52211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3000974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1544259"/>
            <a:ext cx="914675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1656659"/>
            <a:ext cx="7886700" cy="1257300"/>
          </a:xfrm>
        </p:spPr>
        <p:txBody>
          <a:bodyPr anchor="ctr">
            <a:noAutofit/>
          </a:bodyPr>
          <a:lstStyle>
            <a:lvl1pPr algn="ctr">
              <a:lnSpc>
                <a:spcPct val="80000"/>
              </a:lnSpc>
              <a:defRPr sz="4500" b="0" spc="113"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007751"/>
            <a:ext cx="7886700" cy="880979"/>
          </a:xfrm>
        </p:spPr>
        <p:txBody>
          <a:bodyPr anchor="t">
            <a:normAutofit/>
          </a:bodyPr>
          <a:lstStyle>
            <a:lvl1pPr marL="0" indent="0" algn="ct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5/23/2022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6450944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4008" y="1508760"/>
            <a:ext cx="3566160" cy="31546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72793" y="1508760"/>
            <a:ext cx="3566160" cy="31546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558842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05256" y="1435102"/>
            <a:ext cx="3566160" cy="557321"/>
          </a:xfrm>
        </p:spPr>
        <p:txBody>
          <a:bodyPr anchor="ctr">
            <a:normAutofit/>
          </a:bodyPr>
          <a:lstStyle>
            <a:lvl1pPr marL="0" indent="0">
              <a:buNone/>
              <a:defRPr sz="157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05256" y="1992425"/>
            <a:ext cx="3566160" cy="26746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73423" y="1435102"/>
            <a:ext cx="3566160" cy="557321"/>
          </a:xfrm>
        </p:spPr>
        <p:txBody>
          <a:bodyPr anchor="ctr">
            <a:normAutofit/>
          </a:bodyPr>
          <a:lstStyle>
            <a:lvl1pPr marL="0" indent="0">
              <a:buNone/>
              <a:defRPr sz="157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73423" y="1992423"/>
            <a:ext cx="3566160" cy="26746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5/23/2022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4039118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5/23/2022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6569356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5/23/2022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6910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905256" y="1590041"/>
            <a:ext cx="4594860" cy="30861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41767" y="1610615"/>
            <a:ext cx="2400300" cy="2574239"/>
          </a:xfrm>
        </p:spPr>
        <p:txBody>
          <a:bodyPr>
            <a:normAutofit/>
          </a:bodyPr>
          <a:lstStyle>
            <a:lvl1pPr marL="0" indent="0">
              <a:lnSpc>
                <a:spcPct val="95000"/>
              </a:lnSpc>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6669721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960120" y="1658621"/>
            <a:ext cx="4594860" cy="2948940"/>
          </a:xfrm>
          <a:solidFill>
            <a:schemeClr val="tx2">
              <a:lumMod val="60000"/>
              <a:lumOff val="40000"/>
            </a:schemeClr>
          </a:solidFill>
        </p:spPr>
        <p:txBody>
          <a:bodyPr tIns="365760" anchor="t"/>
          <a:lstStyle>
            <a:lvl1pPr marL="0" indent="0" algn="ctr">
              <a:buNone/>
              <a:defRPr sz="2400">
                <a:solidFill>
                  <a:schemeClr val="tx1">
                    <a:lumMod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843016" y="1612966"/>
            <a:ext cx="2400300" cy="2571750"/>
          </a:xfrm>
        </p:spPr>
        <p:txBody>
          <a:bodyPr>
            <a:normAutofit/>
          </a:bodyPr>
          <a:lstStyle>
            <a:lvl1pPr marL="0" indent="0">
              <a:lnSpc>
                <a:spcPct val="95000"/>
              </a:lnSpc>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8550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32082"/>
            <a:ext cx="9141714" cy="1234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2189" y="213132"/>
            <a:ext cx="7338060" cy="11315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02189" y="1508760"/>
            <a:ext cx="7338060" cy="31546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1699" y="4817141"/>
            <a:ext cx="2250671" cy="273844"/>
          </a:xfrm>
          <a:prstGeom prst="rect">
            <a:avLst/>
          </a:prstGeom>
        </p:spPr>
        <p:txBody>
          <a:bodyPr vert="horz" lIns="91440" tIns="45720" rIns="45720" bIns="45720" rtlCol="0" anchor="ctr"/>
          <a:lstStyle>
            <a:lvl1pPr algn="l">
              <a:defRPr sz="788">
                <a:solidFill>
                  <a:schemeClr val="tx1"/>
                </a:solidFill>
              </a:defRPr>
            </a:lvl1pPr>
          </a:lstStyle>
          <a:p>
            <a:fld id="{96DFF08F-DC6B-4601-B491-B0F83F6DD2DA}" type="datetimeFigureOut">
              <a:rPr lang="en-US" dirty="0"/>
              <a:pPr/>
              <a:t>5/23/2022</a:t>
            </a:fld>
            <a:endParaRPr lang="en-US" dirty="0"/>
          </a:p>
        </p:txBody>
      </p:sp>
      <p:sp>
        <p:nvSpPr>
          <p:cNvPr id="5" name="Footer Placeholder 4"/>
          <p:cNvSpPr>
            <a:spLocks noGrp="1"/>
          </p:cNvSpPr>
          <p:nvPr>
            <p:ph type="ftr" sz="quarter" idx="3"/>
          </p:nvPr>
        </p:nvSpPr>
        <p:spPr>
          <a:xfrm>
            <a:off x="4197353" y="4817141"/>
            <a:ext cx="3783330" cy="273844"/>
          </a:xfrm>
          <a:prstGeom prst="rect">
            <a:avLst/>
          </a:prstGeom>
        </p:spPr>
        <p:txBody>
          <a:bodyPr vert="horz" lIns="91440" tIns="45720" rIns="91440" bIns="45720" rtlCol="0" anchor="ctr"/>
          <a:lstStyle>
            <a:lvl1pPr algn="r">
              <a:defRPr sz="788">
                <a:solidFill>
                  <a:schemeClr val="tx1"/>
                </a:solidFill>
              </a:defRPr>
            </a:lvl1pPr>
          </a:lstStyle>
          <a:p>
            <a:endParaRPr lang="en-US" dirty="0"/>
          </a:p>
        </p:txBody>
      </p:sp>
      <p:sp>
        <p:nvSpPr>
          <p:cNvPr id="6" name="Slide Number Placeholder 5"/>
          <p:cNvSpPr>
            <a:spLocks noGrp="1"/>
          </p:cNvSpPr>
          <p:nvPr>
            <p:ph type="sldNum" sz="quarter" idx="4"/>
          </p:nvPr>
        </p:nvSpPr>
        <p:spPr>
          <a:xfrm>
            <a:off x="7994195" y="4817141"/>
            <a:ext cx="709698" cy="273844"/>
          </a:xfrm>
          <a:prstGeom prst="rect">
            <a:avLst/>
          </a:prstGeom>
        </p:spPr>
        <p:txBody>
          <a:bodyPr vert="horz" lIns="45720" tIns="45720" rIns="91440" bIns="45720" rtlCol="0" anchor="ctr"/>
          <a:lstStyle>
            <a:lvl1pPr algn="l">
              <a:defRPr sz="900" b="0">
                <a:solidFill>
                  <a:schemeClr val="tx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78119952"/>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sldNum="0" hdr="0" ftr="0" dt="0"/>
  <p:txStyles>
    <p:titleStyle>
      <a:lvl1pPr algn="l" defTabSz="685800" rtl="0" eaLnBrk="1" latinLnBrk="0" hangingPunct="1">
        <a:lnSpc>
          <a:spcPct val="85000"/>
        </a:lnSpc>
        <a:spcBef>
          <a:spcPct val="0"/>
        </a:spcBef>
        <a:buNone/>
        <a:defRPr sz="3000" kern="1200" cap="all" baseline="0">
          <a:solidFill>
            <a:schemeClr val="bg2"/>
          </a:solidFill>
          <a:latin typeface="+mj-lt"/>
          <a:ea typeface="+mj-ea"/>
          <a:cs typeface="+mj-cs"/>
        </a:defRPr>
      </a:lvl1pPr>
    </p:titleStyle>
    <p:body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18" Type="http://schemas.microsoft.com/office/2007/relationships/hdphoto" Target="../media/hdphoto2.wdp"/><Relationship Id="rId3" Type="http://schemas.microsoft.com/office/2007/relationships/media" Target="../media/media2.mp4"/><Relationship Id="rId21"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video" Target="../media/media1.mp4"/><Relationship Id="rId16" Type="http://schemas.openxmlformats.org/officeDocument/2006/relationships/image" Target="../media/image23.png"/><Relationship Id="rId20" Type="http://schemas.openxmlformats.org/officeDocument/2006/relationships/image" Target="../media/image26.png"/><Relationship Id="rId1" Type="http://schemas.microsoft.com/office/2007/relationships/media" Target="../media/media1.mp4"/><Relationship Id="rId6" Type="http://schemas.openxmlformats.org/officeDocument/2006/relationships/notesSlide" Target="../notesSlides/notesSlide4.xml"/><Relationship Id="rId11" Type="http://schemas.openxmlformats.org/officeDocument/2006/relationships/image" Target="../media/image19.png"/><Relationship Id="rId5" Type="http://schemas.openxmlformats.org/officeDocument/2006/relationships/slideLayout" Target="../slideLayouts/slideLayout7.xml"/><Relationship Id="rId15" Type="http://schemas.openxmlformats.org/officeDocument/2006/relationships/image" Target="../media/image22.png"/><Relationship Id="rId10" Type="http://schemas.openxmlformats.org/officeDocument/2006/relationships/image" Target="../media/image18.png"/><Relationship Id="rId19" Type="http://schemas.openxmlformats.org/officeDocument/2006/relationships/image" Target="../media/image25.png"/><Relationship Id="rId4" Type="http://schemas.openxmlformats.org/officeDocument/2006/relationships/video" Target="../media/media2.mp4"/><Relationship Id="rId9" Type="http://schemas.openxmlformats.org/officeDocument/2006/relationships/image" Target="../media/image17.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6.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image" Target="../media/image14.png"/><Relationship Id="rId7" Type="http://schemas.openxmlformats.org/officeDocument/2006/relationships/image" Target="../media/image36.png"/><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notesSlide" Target="../notesSlides/notesSlide7.xml"/><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6.png"/><Relationship Id="rId5" Type="http://schemas.openxmlformats.org/officeDocument/2006/relationships/image" Target="../media/image32.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image" Target="../media/image31.png"/><Relationship Id="rId9" Type="http://schemas.openxmlformats.org/officeDocument/2006/relationships/image" Target="../media/image38.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4.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5.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tmp"/><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customXml" Target="../ink/ink1.xml"/><Relationship Id="rId4" Type="http://schemas.openxmlformats.org/officeDocument/2006/relationships/image" Target="../media/image6.tmp"/></Relationships>
</file>

<file path=ppt/slides/_rels/slide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C58F-5E41-4B7B-B373-8331AA9AE66E}"/>
              </a:ext>
            </a:extLst>
          </p:cNvPr>
          <p:cNvSpPr>
            <a:spLocks noGrp="1"/>
          </p:cNvSpPr>
          <p:nvPr>
            <p:ph type="title"/>
          </p:nvPr>
        </p:nvSpPr>
        <p:spPr>
          <a:xfrm>
            <a:off x="311700" y="372850"/>
            <a:ext cx="8520600" cy="841800"/>
          </a:xfrm>
        </p:spPr>
        <p:txBody>
          <a:bodyPr>
            <a:normAutofit/>
          </a:bodyPr>
          <a:lstStyle/>
          <a:p>
            <a:r>
              <a:rPr lang="en-US" dirty="0"/>
              <a:t>Reading Adoption 2021-22</a:t>
            </a:r>
          </a:p>
        </p:txBody>
      </p:sp>
    </p:spTree>
    <p:extLst>
      <p:ext uri="{BB962C8B-B14F-4D97-AF65-F5344CB8AC3E}">
        <p14:creationId xmlns:p14="http://schemas.microsoft.com/office/powerpoint/2010/main" val="2044017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74FC-1985-403E-B061-132A800044FE}"/>
              </a:ext>
            </a:extLst>
          </p:cNvPr>
          <p:cNvSpPr>
            <a:spLocks noGrp="1"/>
          </p:cNvSpPr>
          <p:nvPr>
            <p:ph type="title"/>
          </p:nvPr>
        </p:nvSpPr>
        <p:spPr>
          <a:xfrm>
            <a:off x="164770" y="199859"/>
            <a:ext cx="7338060" cy="1131570"/>
          </a:xfrm>
        </p:spPr>
        <p:txBody>
          <a:bodyPr>
            <a:normAutofit/>
          </a:bodyPr>
          <a:lstStyle/>
          <a:p>
            <a:r>
              <a:rPr lang="en-US" dirty="0"/>
              <a:t>Integrated ELD</a:t>
            </a:r>
          </a:p>
        </p:txBody>
      </p:sp>
      <p:pic>
        <p:nvPicPr>
          <p:cNvPr id="8" name="Picture 7">
            <a:extLst>
              <a:ext uri="{FF2B5EF4-FFF2-40B4-BE49-F238E27FC236}">
                <a16:creationId xmlns:a16="http://schemas.microsoft.com/office/drawing/2014/main" id="{26084780-A32C-46B5-B4B5-110117B89091}"/>
              </a:ext>
            </a:extLst>
          </p:cNvPr>
          <p:cNvPicPr>
            <a:picLocks noChangeAspect="1"/>
          </p:cNvPicPr>
          <p:nvPr/>
        </p:nvPicPr>
        <p:blipFill>
          <a:blip r:embed="rId2"/>
          <a:stretch>
            <a:fillRect/>
          </a:stretch>
        </p:blipFill>
        <p:spPr>
          <a:xfrm>
            <a:off x="3646507" y="199859"/>
            <a:ext cx="5162000" cy="4943641"/>
          </a:xfrm>
          <a:prstGeom prst="rect">
            <a:avLst/>
          </a:prstGeom>
        </p:spPr>
      </p:pic>
      <p:cxnSp>
        <p:nvCxnSpPr>
          <p:cNvPr id="10" name="Straight Arrow Connector 9">
            <a:extLst>
              <a:ext uri="{FF2B5EF4-FFF2-40B4-BE49-F238E27FC236}">
                <a16:creationId xmlns:a16="http://schemas.microsoft.com/office/drawing/2014/main" id="{16E062DC-1AB0-4C61-BD13-D170CDCA1CF4}"/>
              </a:ext>
            </a:extLst>
          </p:cNvPr>
          <p:cNvCxnSpPr>
            <a:cxnSpLocks/>
          </p:cNvCxnSpPr>
          <p:nvPr/>
        </p:nvCxnSpPr>
        <p:spPr>
          <a:xfrm>
            <a:off x="3372465" y="845574"/>
            <a:ext cx="3585535" cy="1222824"/>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5190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4" name="Picture 3">
            <a:extLst>
              <a:ext uri="{FF2B5EF4-FFF2-40B4-BE49-F238E27FC236}">
                <a16:creationId xmlns:a16="http://schemas.microsoft.com/office/drawing/2014/main" id="{7499F600-54D1-8A48-BE01-CC0E4DB8DFD6}"/>
              </a:ext>
            </a:extLst>
          </p:cNvPr>
          <p:cNvPicPr>
            <a:picLocks noChangeAspect="1"/>
          </p:cNvPicPr>
          <p:nvPr/>
        </p:nvPicPr>
        <p:blipFill>
          <a:blip r:embed="rId3"/>
          <a:srcRect/>
          <a:stretch/>
        </p:blipFill>
        <p:spPr>
          <a:xfrm>
            <a:off x="3365672" y="392500"/>
            <a:ext cx="4915686" cy="3790835"/>
          </a:xfrm>
          <a:prstGeom prst="rect">
            <a:avLst/>
          </a:prstGeom>
        </p:spPr>
      </p:pic>
      <p:sp>
        <p:nvSpPr>
          <p:cNvPr id="93" name="Google Shape;93;p17"/>
          <p:cNvSpPr/>
          <p:nvPr/>
        </p:nvSpPr>
        <p:spPr>
          <a:xfrm>
            <a:off x="-13250" y="4545500"/>
            <a:ext cx="9144000" cy="205500"/>
          </a:xfrm>
          <a:prstGeom prst="rect">
            <a:avLst/>
          </a:prstGeom>
          <a:solidFill>
            <a:srgbClr val="50B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Google Shape;94;p17"/>
          <p:cNvPicPr preferRelativeResize="0"/>
          <p:nvPr/>
        </p:nvPicPr>
        <p:blipFill>
          <a:blip r:embed="rId4">
            <a:alphaModFix/>
          </a:blip>
          <a:stretch>
            <a:fillRect/>
          </a:stretch>
        </p:blipFill>
        <p:spPr>
          <a:xfrm>
            <a:off x="311700" y="4219449"/>
            <a:ext cx="2458192" cy="677100"/>
          </a:xfrm>
          <a:prstGeom prst="rect">
            <a:avLst/>
          </a:prstGeom>
          <a:noFill/>
          <a:ln>
            <a:noFill/>
          </a:ln>
        </p:spPr>
      </p:pic>
      <p:sp>
        <p:nvSpPr>
          <p:cNvPr id="95" name="Google Shape;95;p17"/>
          <p:cNvSpPr txBox="1"/>
          <p:nvPr/>
        </p:nvSpPr>
        <p:spPr>
          <a:xfrm>
            <a:off x="324675" y="291550"/>
            <a:ext cx="6447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dirty="0">
                <a:solidFill>
                  <a:srgbClr val="50B3CA"/>
                </a:solidFill>
                <a:latin typeface="Cabin Sketch"/>
                <a:ea typeface="Cabin Sketch"/>
                <a:cs typeface="Cabin Sketch"/>
                <a:sym typeface="Cabin Sketch"/>
              </a:rPr>
              <a:t>CONNECT</a:t>
            </a:r>
            <a:endParaRPr sz="4800" b="1" dirty="0">
              <a:solidFill>
                <a:srgbClr val="666666"/>
              </a:solidFill>
              <a:latin typeface="Cabin Sketch"/>
              <a:ea typeface="Cabin Sketch"/>
              <a:cs typeface="Cabin Sketch"/>
              <a:sym typeface="Cabin Sketch"/>
            </a:endParaRPr>
          </a:p>
        </p:txBody>
      </p:sp>
      <p:sp>
        <p:nvSpPr>
          <p:cNvPr id="97" name="Google Shape;97;p17"/>
          <p:cNvSpPr txBox="1"/>
          <p:nvPr/>
        </p:nvSpPr>
        <p:spPr>
          <a:xfrm>
            <a:off x="494580" y="1214950"/>
            <a:ext cx="2871092"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Home-to-School</a:t>
            </a:r>
            <a:endParaRPr sz="2400" b="1" dirty="0">
              <a:solidFill>
                <a:srgbClr val="666666"/>
              </a:solidFill>
              <a:latin typeface="Century Gothic"/>
              <a:ea typeface="Century Gothic"/>
              <a:cs typeface="Century Gothic"/>
              <a:sym typeface="Century Gothic"/>
            </a:endParaRPr>
          </a:p>
        </p:txBody>
      </p:sp>
      <p:sp>
        <p:nvSpPr>
          <p:cNvPr id="26" name="Google Shape;96;p17">
            <a:extLst>
              <a:ext uri="{FF2B5EF4-FFF2-40B4-BE49-F238E27FC236}">
                <a16:creationId xmlns:a16="http://schemas.microsoft.com/office/drawing/2014/main" id="{10AAA453-5998-4548-8F3D-EACF0DAD01E2}"/>
              </a:ext>
            </a:extLst>
          </p:cNvPr>
          <p:cNvSpPr txBox="1"/>
          <p:nvPr/>
        </p:nvSpPr>
        <p:spPr>
          <a:xfrm>
            <a:off x="4976298" y="4468580"/>
            <a:ext cx="447940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rgbClr val="FFFFFF"/>
                </a:solidFill>
                <a:latin typeface="Calibri"/>
                <a:ea typeface="Calibri"/>
                <a:cs typeface="Calibri"/>
                <a:sym typeface="Calibri"/>
              </a:rPr>
              <a:t>© Benchmark Education Company, LLC. All Rights Reserved</a:t>
            </a:r>
            <a:endParaRPr dirty="0">
              <a:solidFill>
                <a:srgbClr val="FFFFFF"/>
              </a:solidFill>
            </a:endParaRPr>
          </a:p>
        </p:txBody>
      </p:sp>
      <p:pic>
        <p:nvPicPr>
          <p:cNvPr id="3" name="Picture 2">
            <a:extLst>
              <a:ext uri="{FF2B5EF4-FFF2-40B4-BE49-F238E27FC236}">
                <a16:creationId xmlns:a16="http://schemas.microsoft.com/office/drawing/2014/main" id="{1C642C2D-A1B3-4A46-83DB-D12A3D430F2D}"/>
              </a:ext>
            </a:extLst>
          </p:cNvPr>
          <p:cNvPicPr>
            <a:picLocks noChangeAspect="1"/>
          </p:cNvPicPr>
          <p:nvPr/>
        </p:nvPicPr>
        <p:blipFill>
          <a:blip r:embed="rId5"/>
          <a:srcRect/>
          <a:stretch/>
        </p:blipFill>
        <p:spPr>
          <a:xfrm>
            <a:off x="3175676" y="436697"/>
            <a:ext cx="5453652" cy="3554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p:nvPr/>
        </p:nvSpPr>
        <p:spPr>
          <a:xfrm>
            <a:off x="-13250" y="4545500"/>
            <a:ext cx="9144000" cy="205500"/>
          </a:xfrm>
          <a:prstGeom prst="rect">
            <a:avLst/>
          </a:prstGeom>
          <a:solidFill>
            <a:srgbClr val="50B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Google Shape;94;p17"/>
          <p:cNvPicPr preferRelativeResize="0"/>
          <p:nvPr/>
        </p:nvPicPr>
        <p:blipFill>
          <a:blip r:embed="rId7">
            <a:alphaModFix/>
          </a:blip>
          <a:stretch>
            <a:fillRect/>
          </a:stretch>
        </p:blipFill>
        <p:spPr>
          <a:xfrm>
            <a:off x="311700" y="4219449"/>
            <a:ext cx="2458192" cy="677100"/>
          </a:xfrm>
          <a:prstGeom prst="rect">
            <a:avLst/>
          </a:prstGeom>
          <a:noFill/>
          <a:ln>
            <a:noFill/>
          </a:ln>
        </p:spPr>
      </p:pic>
      <p:sp>
        <p:nvSpPr>
          <p:cNvPr id="95" name="Google Shape;95;p17"/>
          <p:cNvSpPr txBox="1"/>
          <p:nvPr/>
        </p:nvSpPr>
        <p:spPr>
          <a:xfrm>
            <a:off x="324675" y="291550"/>
            <a:ext cx="6447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dirty="0">
                <a:solidFill>
                  <a:srgbClr val="50B3CA"/>
                </a:solidFill>
                <a:latin typeface="Cabin Sketch"/>
                <a:ea typeface="Cabin Sketch"/>
                <a:cs typeface="Cabin Sketch"/>
                <a:sym typeface="Cabin Sketch"/>
              </a:rPr>
              <a:t>CONNECT</a:t>
            </a:r>
            <a:endParaRPr sz="4800" b="1" dirty="0">
              <a:solidFill>
                <a:srgbClr val="666666"/>
              </a:solidFill>
              <a:latin typeface="Cabin Sketch"/>
              <a:ea typeface="Cabin Sketch"/>
              <a:cs typeface="Cabin Sketch"/>
              <a:sym typeface="Cabin Sketch"/>
            </a:endParaRPr>
          </a:p>
        </p:txBody>
      </p:sp>
      <p:sp>
        <p:nvSpPr>
          <p:cNvPr id="97" name="Google Shape;97;p17"/>
          <p:cNvSpPr txBox="1"/>
          <p:nvPr/>
        </p:nvSpPr>
        <p:spPr>
          <a:xfrm>
            <a:off x="311700" y="1230721"/>
            <a:ext cx="2871092"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Home-to-School</a:t>
            </a:r>
            <a:endParaRPr sz="2400" b="1" dirty="0">
              <a:solidFill>
                <a:srgbClr val="666666"/>
              </a:solidFill>
              <a:latin typeface="Century Gothic"/>
              <a:ea typeface="Century Gothic"/>
              <a:cs typeface="Century Gothic"/>
              <a:sym typeface="Century Gothic"/>
            </a:endParaRPr>
          </a:p>
        </p:txBody>
      </p:sp>
      <p:pic>
        <p:nvPicPr>
          <p:cNvPr id="8" name="Picture 6">
            <a:extLst>
              <a:ext uri="{FF2B5EF4-FFF2-40B4-BE49-F238E27FC236}">
                <a16:creationId xmlns:a16="http://schemas.microsoft.com/office/drawing/2014/main" id="{E9DCCF08-1EB7-C94C-B6C9-BE07551D75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4479" y="2571750"/>
            <a:ext cx="1186257" cy="5587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A7A90DED-2723-FD49-94F0-174A384BD47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62" t="3157" r="4573" b="9632"/>
          <a:stretch/>
        </p:blipFill>
        <p:spPr bwMode="auto">
          <a:xfrm>
            <a:off x="5948234" y="910346"/>
            <a:ext cx="2526005" cy="1737396"/>
          </a:xfrm>
          <a:prstGeom prst="roundRect">
            <a:avLst>
              <a:gd name="adj" fmla="val 3536"/>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E98E0A1-E324-C242-876E-49071D747F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9651" y="3652325"/>
            <a:ext cx="1181019" cy="5562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1CF2AFD1-DF88-7745-ACB6-B7A8A58A41B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62" t="3157" r="4573" b="9632"/>
          <a:stretch/>
        </p:blipFill>
        <p:spPr bwMode="auto">
          <a:xfrm>
            <a:off x="2183851" y="2014330"/>
            <a:ext cx="2514849" cy="1729723"/>
          </a:xfrm>
          <a:prstGeom prst="roundRect">
            <a:avLst>
              <a:gd name="adj" fmla="val 3536"/>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B18D6AE5-4315-9744-AF70-43325869AC37}"/>
              </a:ext>
            </a:extLst>
          </p:cNvPr>
          <p:cNvGrpSpPr/>
          <p:nvPr/>
        </p:nvGrpSpPr>
        <p:grpSpPr>
          <a:xfrm>
            <a:off x="4542989" y="649401"/>
            <a:ext cx="1025135" cy="1362456"/>
            <a:chOff x="4521833" y="1135270"/>
            <a:chExt cx="1904317" cy="2642704"/>
          </a:xfrm>
        </p:grpSpPr>
        <p:pic>
          <p:nvPicPr>
            <p:cNvPr id="16" name="Picture 15">
              <a:extLst>
                <a:ext uri="{FF2B5EF4-FFF2-40B4-BE49-F238E27FC236}">
                  <a16:creationId xmlns:a16="http://schemas.microsoft.com/office/drawing/2014/main" id="{7ECF1631-7955-0947-A405-F06CF0E267E0}"/>
                </a:ext>
              </a:extLst>
            </p:cNvPr>
            <p:cNvPicPr>
              <a:picLocks noChangeAspect="1"/>
            </p:cNvPicPr>
            <p:nvPr/>
          </p:nvPicPr>
          <p:blipFill>
            <a:blip r:embed="rId10"/>
            <a:srcRect/>
            <a:stretch/>
          </p:blipFill>
          <p:spPr>
            <a:xfrm rot="20870884">
              <a:off x="4654784" y="1264870"/>
              <a:ext cx="1666664" cy="2360583"/>
            </a:xfrm>
            <a:prstGeom prst="rect">
              <a:avLst/>
            </a:prstGeom>
            <a:ln>
              <a:solidFill>
                <a:schemeClr val="bg1">
                  <a:lumMod val="75000"/>
                </a:schemeClr>
              </a:solidFill>
            </a:ln>
            <a:effectLst/>
          </p:spPr>
        </p:pic>
        <p:pic>
          <p:nvPicPr>
            <p:cNvPr id="17" name="Picture 16">
              <a:extLst>
                <a:ext uri="{FF2B5EF4-FFF2-40B4-BE49-F238E27FC236}">
                  <a16:creationId xmlns:a16="http://schemas.microsoft.com/office/drawing/2014/main" id="{8B6EF9A0-963D-3A49-8BD6-5B2D95384C63}"/>
                </a:ext>
              </a:extLst>
            </p:cNvPr>
            <p:cNvPicPr>
              <a:picLocks noChangeAspect="1"/>
            </p:cNvPicPr>
            <p:nvPr/>
          </p:nvPicPr>
          <p:blipFill>
            <a:blip r:embed="rId11"/>
            <a:stretch>
              <a:fillRect/>
            </a:stretch>
          </p:blipFill>
          <p:spPr>
            <a:xfrm rot="20905979">
              <a:off x="4521833" y="1135270"/>
              <a:ext cx="1904317" cy="2642704"/>
            </a:xfrm>
            <a:prstGeom prst="rect">
              <a:avLst/>
            </a:prstGeom>
          </p:spPr>
        </p:pic>
      </p:grpSp>
      <p:pic>
        <p:nvPicPr>
          <p:cNvPr id="18" name="Picture 17">
            <a:extLst>
              <a:ext uri="{FF2B5EF4-FFF2-40B4-BE49-F238E27FC236}">
                <a16:creationId xmlns:a16="http://schemas.microsoft.com/office/drawing/2014/main" id="{D6BBBFA1-3992-F24E-AE61-EFDFA6B7E8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79" b="94253" l="7171" r="91667">
                        <a14:foregroundMark x1="21124" y1="10345" x2="28295" y2="10536"/>
                        <a14:foregroundMark x1="28295" y1="10536" x2="35078" y2="9579"/>
                        <a14:foregroundMark x1="35078" y1="9579" x2="39341" y2="9579"/>
                        <a14:foregroundMark x1="18217" y1="20690" x2="70349" y2="18391"/>
                        <a14:foregroundMark x1="70349" y1="18391" x2="83527" y2="19540"/>
                        <a14:foregroundMark x1="37791" y1="23180" x2="79070" y2="23372"/>
                        <a14:foregroundMark x1="18605" y1="29310" x2="27132" y2="29502"/>
                        <a14:foregroundMark x1="27132" y1="29502" x2="66667" y2="28161"/>
                        <a14:foregroundMark x1="66667" y1="28161" x2="79070" y2="28927"/>
                        <a14:foregroundMark x1="17248" y1="15517" x2="17829" y2="29693"/>
                        <a14:foregroundMark x1="24031" y1="22605" x2="31395" y2="27011"/>
                        <a14:foregroundMark x1="31395" y1="27011" x2="31783" y2="27011"/>
                        <a14:foregroundMark x1="51744" y1="30651" x2="83721" y2="29885"/>
                        <a14:foregroundMark x1="83721" y1="29885" x2="84690" y2="28927"/>
                        <a14:foregroundMark x1="89922" y1="19540" x2="92248" y2="28161"/>
                        <a14:foregroundMark x1="92248" y1="28161" x2="89341" y2="45977"/>
                        <a14:foregroundMark x1="84884" y1="46360" x2="75775" y2="58429"/>
                        <a14:foregroundMark x1="79457" y1="21264" x2="86047" y2="28161"/>
                        <a14:foregroundMark x1="80233" y1="45211" x2="76163" y2="53831"/>
                        <a14:foregroundMark x1="41473" y1="90996" x2="78101" y2="89272"/>
                        <a14:foregroundMark x1="36240" y1="94253" x2="78295" y2="94444"/>
                        <a14:foregroundMark x1="78295" y1="94444" x2="83333" y2="93103"/>
                        <a14:foregroundMark x1="10465" y1="19157" x2="7171" y2="25862"/>
                        <a14:foregroundMark x1="7171" y1="25862" x2="8333" y2="46552"/>
                        <a14:foregroundMark x1="44961" y1="30460" x2="51550" y2="34291"/>
                      </a14:backgroundRemoval>
                    </a14:imgEffect>
                  </a14:imgLayer>
                </a14:imgProps>
              </a:ext>
            </a:extLst>
          </a:blip>
          <a:stretch>
            <a:fillRect/>
          </a:stretch>
        </p:blipFill>
        <p:spPr>
          <a:xfrm>
            <a:off x="3543375" y="642776"/>
            <a:ext cx="662317" cy="670019"/>
          </a:xfrm>
          <a:prstGeom prst="rect">
            <a:avLst/>
          </a:prstGeom>
          <a:ln>
            <a:noFill/>
          </a:ln>
          <a:effectLst>
            <a:outerShdw blurRad="292100" dist="139700" dir="2700000" algn="tl" rotWithShape="0">
              <a:srgbClr val="333333">
                <a:alpha val="65000"/>
              </a:srgbClr>
            </a:outerShdw>
          </a:effectLst>
        </p:spPr>
      </p:pic>
      <p:grpSp>
        <p:nvGrpSpPr>
          <p:cNvPr id="19" name="Group 18">
            <a:extLst>
              <a:ext uri="{FF2B5EF4-FFF2-40B4-BE49-F238E27FC236}">
                <a16:creationId xmlns:a16="http://schemas.microsoft.com/office/drawing/2014/main" id="{100F979B-776B-8949-A1D9-591300453020}"/>
              </a:ext>
            </a:extLst>
          </p:cNvPr>
          <p:cNvGrpSpPr/>
          <p:nvPr/>
        </p:nvGrpSpPr>
        <p:grpSpPr>
          <a:xfrm>
            <a:off x="4746093" y="2756691"/>
            <a:ext cx="2841601" cy="1618632"/>
            <a:chOff x="4691254" y="3619114"/>
            <a:chExt cx="4296715" cy="2605559"/>
          </a:xfrm>
        </p:grpSpPr>
        <p:pic>
          <p:nvPicPr>
            <p:cNvPr id="20" name="Picture 19">
              <a:extLst>
                <a:ext uri="{FF2B5EF4-FFF2-40B4-BE49-F238E27FC236}">
                  <a16:creationId xmlns:a16="http://schemas.microsoft.com/office/drawing/2014/main" id="{5160F9F5-8168-0D47-A466-ADFD82846033}"/>
                </a:ext>
              </a:extLst>
            </p:cNvPr>
            <p:cNvPicPr>
              <a:picLocks noChangeAspect="1"/>
            </p:cNvPicPr>
            <p:nvPr/>
          </p:nvPicPr>
          <p:blipFill>
            <a:blip r:embed="rId14"/>
            <a:stretch>
              <a:fillRect/>
            </a:stretch>
          </p:blipFill>
          <p:spPr>
            <a:xfrm>
              <a:off x="5231730" y="3870056"/>
              <a:ext cx="3197677" cy="2034275"/>
            </a:xfrm>
            <a:prstGeom prst="rect">
              <a:avLst/>
            </a:prstGeom>
          </p:spPr>
        </p:pic>
        <p:pic>
          <p:nvPicPr>
            <p:cNvPr id="21" name="Picture 20">
              <a:extLst>
                <a:ext uri="{FF2B5EF4-FFF2-40B4-BE49-F238E27FC236}">
                  <a16:creationId xmlns:a16="http://schemas.microsoft.com/office/drawing/2014/main" id="{DD02A563-F863-6E44-8C71-CB4887595737}"/>
                </a:ext>
              </a:extLst>
            </p:cNvPr>
            <p:cNvPicPr>
              <a:picLocks noChangeAspect="1"/>
            </p:cNvPicPr>
            <p:nvPr/>
          </p:nvPicPr>
          <p:blipFill>
            <a:blip r:embed="rId15"/>
            <a:stretch>
              <a:fillRect/>
            </a:stretch>
          </p:blipFill>
          <p:spPr>
            <a:xfrm>
              <a:off x="4691254" y="3619114"/>
              <a:ext cx="4296715" cy="2605559"/>
            </a:xfrm>
            <a:prstGeom prst="rect">
              <a:avLst/>
            </a:prstGeom>
          </p:spPr>
        </p:pic>
      </p:grpSp>
      <p:grpSp>
        <p:nvGrpSpPr>
          <p:cNvPr id="22" name="Group 21">
            <a:extLst>
              <a:ext uri="{FF2B5EF4-FFF2-40B4-BE49-F238E27FC236}">
                <a16:creationId xmlns:a16="http://schemas.microsoft.com/office/drawing/2014/main" id="{B505C74C-9DB3-9B49-8498-68834CB0F39F}"/>
              </a:ext>
            </a:extLst>
          </p:cNvPr>
          <p:cNvGrpSpPr/>
          <p:nvPr/>
        </p:nvGrpSpPr>
        <p:grpSpPr>
          <a:xfrm rot="1005219">
            <a:off x="7764078" y="3330679"/>
            <a:ext cx="1060606" cy="658895"/>
            <a:chOff x="5358049" y="4847037"/>
            <a:chExt cx="1899362" cy="1150591"/>
          </a:xfrm>
        </p:grpSpPr>
        <p:pic>
          <p:nvPicPr>
            <p:cNvPr id="23" name="Picture 22">
              <a:extLst>
                <a:ext uri="{FF2B5EF4-FFF2-40B4-BE49-F238E27FC236}">
                  <a16:creationId xmlns:a16="http://schemas.microsoft.com/office/drawing/2014/main" id="{19BC5544-6E39-4140-9252-97C435CF0C8D}"/>
                </a:ext>
              </a:extLst>
            </p:cNvPr>
            <p:cNvPicPr>
              <a:picLocks noChangeAspect="1"/>
            </p:cNvPicPr>
            <p:nvPr/>
          </p:nvPicPr>
          <p:blipFill>
            <a:blip r:embed="rId16"/>
            <a:stretch>
              <a:fillRect/>
            </a:stretch>
          </p:blipFill>
          <p:spPr>
            <a:xfrm>
              <a:off x="5473613" y="4986400"/>
              <a:ext cx="1668234" cy="894738"/>
            </a:xfrm>
            <a:prstGeom prst="rect">
              <a:avLst/>
            </a:prstGeom>
          </p:spPr>
        </p:pic>
        <p:pic>
          <p:nvPicPr>
            <p:cNvPr id="24" name="Picture 23">
              <a:extLst>
                <a:ext uri="{FF2B5EF4-FFF2-40B4-BE49-F238E27FC236}">
                  <a16:creationId xmlns:a16="http://schemas.microsoft.com/office/drawing/2014/main" id="{1B29A353-B455-D545-9F52-6EFD54196279}"/>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549" b="96578" l="5967" r="93556">
                          <a14:foregroundMark x1="90692" y1="84537" x2="90692" y2="84537"/>
                          <a14:foregroundMark x1="92363" y1="79721" x2="92363" y2="79721"/>
                          <a14:foregroundMark x1="90453" y1="80735" x2="90453" y2="80735"/>
                          <a14:foregroundMark x1="90453" y1="81622" x2="90453" y2="81622"/>
                          <a14:foregroundMark x1="90453" y1="76299" x2="91169" y2="82129"/>
                          <a14:foregroundMark x1="91169" y1="83270" x2="90931" y2="88593"/>
                          <a14:foregroundMark x1="73031" y1="95564" x2="90931" y2="93409"/>
                          <a14:foregroundMark x1="90931" y1="93409" x2="91408" y2="92522"/>
                          <a14:foregroundMark x1="54893" y1="96578" x2="73747" y2="96578"/>
                          <a14:foregroundMark x1="73747" y1="96578" x2="82816" y2="96324"/>
                          <a14:foregroundMark x1="9785" y1="6971" x2="23150" y2="4563"/>
                          <a14:foregroundMark x1="22196" y1="3929" x2="43198" y2="4183"/>
                          <a14:foregroundMark x1="44630" y1="3676" x2="73508" y2="4183"/>
                          <a14:foregroundMark x1="75179" y1="4056" x2="91169" y2="8872"/>
                          <a14:foregroundMark x1="91169" y1="8872" x2="91169" y2="10520"/>
                          <a14:foregroundMark x1="63007" y1="5703" x2="76372" y2="5703"/>
                          <a14:foregroundMark x1="79475" y1="3549" x2="92124" y2="10773"/>
                          <a14:foregroundMark x1="92124" y1="10773" x2="90453" y2="12167"/>
                          <a14:foregroundMark x1="92840" y1="25349" x2="92363" y2="40938"/>
                          <a14:foregroundMark x1="89021" y1="11027" x2="89737" y2="33840"/>
                          <a14:foregroundMark x1="22912" y1="5070" x2="60382" y2="5577"/>
                          <a14:foregroundMark x1="6683" y1="16350" x2="6683" y2="18758"/>
                          <a14:foregroundMark x1="13604" y1="4943" x2="18616" y2="4436"/>
                          <a14:foregroundMark x1="14797" y1="4183" x2="7160" y2="11280"/>
                          <a14:foregroundMark x1="9785" y1="9886" x2="9785" y2="32700"/>
                          <a14:foregroundMark x1="10263" y1="11280" x2="9547" y2="33207"/>
                          <a14:foregroundMark x1="10501" y1="22433" x2="10501" y2="59442"/>
                          <a14:foregroundMark x1="11217" y1="15463" x2="10740" y2="22053"/>
                          <a14:foregroundMark x1="11695" y1="4816" x2="6205" y2="33967"/>
                          <a14:foregroundMark x1="6205" y1="33967" x2="6683" y2="38657"/>
                          <a14:foregroundMark x1="80430" y1="3676" x2="92363" y2="11280"/>
                          <a14:foregroundMark x1="92363" y1="11280" x2="93556" y2="27883"/>
                          <a14:foregroundMark x1="83532" y1="4056" x2="89737" y2="6084"/>
                          <a14:foregroundMark x1="23866" y1="94550" x2="77566" y2="94677"/>
                          <a14:foregroundMark x1="10740" y1="59316" x2="11933" y2="92522"/>
                          <a14:backgroundMark x1="62530" y1="42459" x2="36038" y2="49683"/>
                          <a14:backgroundMark x1="40573" y1="47148" x2="56325" y2="53612"/>
                          <a14:backgroundMark x1="56325" y1="53612" x2="55609" y2="53232"/>
                        </a14:backgroundRemoval>
                      </a14:imgEffect>
                    </a14:imgLayer>
                  </a14:imgProps>
                </a:ext>
              </a:extLst>
            </a:blip>
            <a:stretch>
              <a:fillRect/>
            </a:stretch>
          </p:blipFill>
          <p:spPr>
            <a:xfrm rot="5400000">
              <a:off x="5732434" y="4472652"/>
              <a:ext cx="1150591" cy="1899362"/>
            </a:xfrm>
            <a:prstGeom prst="rect">
              <a:avLst/>
            </a:prstGeom>
          </p:spPr>
        </p:pic>
      </p:grpSp>
      <p:sp>
        <p:nvSpPr>
          <p:cNvPr id="26" name="Google Shape;96;p17">
            <a:extLst>
              <a:ext uri="{FF2B5EF4-FFF2-40B4-BE49-F238E27FC236}">
                <a16:creationId xmlns:a16="http://schemas.microsoft.com/office/drawing/2014/main" id="{10AAA453-5998-4548-8F3D-EACF0DAD01E2}"/>
              </a:ext>
            </a:extLst>
          </p:cNvPr>
          <p:cNvSpPr txBox="1"/>
          <p:nvPr/>
        </p:nvSpPr>
        <p:spPr>
          <a:xfrm>
            <a:off x="4976298" y="4468580"/>
            <a:ext cx="447940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rgbClr val="FFFFFF"/>
                </a:solidFill>
                <a:latin typeface="Calibri"/>
                <a:ea typeface="Calibri"/>
                <a:cs typeface="Calibri"/>
                <a:sym typeface="Calibri"/>
              </a:rPr>
              <a:t>© Benchmark Education Company, LLC. All Rights Reserved</a:t>
            </a:r>
            <a:endParaRPr dirty="0">
              <a:solidFill>
                <a:srgbClr val="FFFFFF"/>
              </a:solidFill>
            </a:endParaRPr>
          </a:p>
        </p:txBody>
      </p:sp>
      <p:pic>
        <p:nvPicPr>
          <p:cNvPr id="25" name="Picture 24">
            <a:extLst>
              <a:ext uri="{FF2B5EF4-FFF2-40B4-BE49-F238E27FC236}">
                <a16:creationId xmlns:a16="http://schemas.microsoft.com/office/drawing/2014/main" id="{325003B3-0AF7-E543-B7CD-9F91857CF132}"/>
              </a:ext>
            </a:extLst>
          </p:cNvPr>
          <p:cNvPicPr>
            <a:picLocks noChangeAspect="1"/>
          </p:cNvPicPr>
          <p:nvPr/>
        </p:nvPicPr>
        <p:blipFill>
          <a:blip r:embed="rId19"/>
          <a:srcRect t="4290" b="4290"/>
          <a:stretch/>
        </p:blipFill>
        <p:spPr>
          <a:xfrm rot="20860892">
            <a:off x="4628578" y="742677"/>
            <a:ext cx="845124" cy="1157883"/>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7" name="Adelante-eBookZoom" descr="Adelante-eBookZoom">
            <a:hlinkClick r:id="" action="ppaction://media"/>
            <a:extLst>
              <a:ext uri="{FF2B5EF4-FFF2-40B4-BE49-F238E27FC236}">
                <a16:creationId xmlns:a16="http://schemas.microsoft.com/office/drawing/2014/main" id="{448BE47B-67B5-8A49-A178-A845FDFB0C30}"/>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2245613" y="2110740"/>
            <a:ext cx="2423115" cy="1363002"/>
          </a:xfrm>
          <a:prstGeom prst="rect">
            <a:avLst/>
          </a:prstGeom>
        </p:spPr>
      </p:pic>
      <p:pic>
        <p:nvPicPr>
          <p:cNvPr id="28" name="Lom y los nudones" descr="Lom y los nudones">
            <a:hlinkClick r:id="" action="ppaction://media"/>
            <a:extLst>
              <a:ext uri="{FF2B5EF4-FFF2-40B4-BE49-F238E27FC236}">
                <a16:creationId xmlns:a16="http://schemas.microsoft.com/office/drawing/2014/main" id="{E939D2A2-B30E-5447-889C-F206D1E1D377}"/>
              </a:ext>
            </a:extLst>
          </p:cNvPr>
          <p:cNvPicPr>
            <a:picLocks noChangeAspect="1"/>
          </p:cNvPicPr>
          <p:nvPr>
            <a:videoFile r:link="rId4"/>
            <p:extLst>
              <p:ext uri="{DAA4B4D4-6D71-4841-9C94-3DE7FCFB9230}">
                <p14:media xmlns:p14="http://schemas.microsoft.com/office/powerpoint/2010/main" r:embed="rId3"/>
              </p:ext>
            </p:extLst>
          </p:nvPr>
        </p:nvPicPr>
        <p:blipFill>
          <a:blip r:embed="rId21"/>
          <a:stretch>
            <a:fillRect/>
          </a:stretch>
        </p:blipFill>
        <p:spPr>
          <a:xfrm>
            <a:off x="6043288" y="1015045"/>
            <a:ext cx="2355861" cy="1306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518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66" fill="hold"/>
                                        <p:tgtEl>
                                          <p:spTgt spid="27"/>
                                        </p:tgtEl>
                                      </p:cBhvr>
                                    </p:cmd>
                                  </p:childTnLst>
                                </p:cTn>
                              </p:par>
                              <p:par>
                                <p:cTn id="7" presetID="1" presetClass="mediacall" presetSubtype="0" fill="hold" nodeType="withEffect">
                                  <p:stCondLst>
                                    <p:cond delay="0"/>
                                  </p:stCondLst>
                                  <p:childTnLst>
                                    <p:cmd type="call" cmd="playFrom(0.0)">
                                      <p:cBhvr>
                                        <p:cTn id="8" dur="5166" fill="hold"/>
                                        <p:tgtEl>
                                          <p:spTgt spid="27"/>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533"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7"/>
                                        </p:tgtEl>
                                      </p:cBhvr>
                                    </p:cmd>
                                  </p:childTnLst>
                                </p:cTn>
                              </p:par>
                            </p:childTnLst>
                          </p:cTn>
                        </p:par>
                      </p:childTnLst>
                    </p:cTn>
                  </p:par>
                </p:childTnLst>
              </p:cTn>
              <p:nextCondLst>
                <p:cond evt="onClick" delay="0">
                  <p:tgtEl>
                    <p:spTgt spid="27"/>
                  </p:tgtEl>
                </p:cond>
              </p:nextCondLst>
            </p:seq>
            <p:video>
              <p:cMediaNode vol="80000">
                <p:cTn id="18" fill="hold" display="0">
                  <p:stCondLst>
                    <p:cond delay="indefinite"/>
                  </p:stCondLst>
                </p:cTn>
                <p:tgtEl>
                  <p:spTgt spid="27"/>
                </p:tgtEl>
              </p:cMediaNode>
            </p:video>
            <p:seq concurrent="1" nextAc="seek">
              <p:cTn id="19" restart="whenNotActive" fill="hold" evtFilter="cancelBubble" nodeType="interactiveSeq">
                <p:stCondLst>
                  <p:cond evt="onClick" delay="0">
                    <p:tgtEl>
                      <p:spTgt spid="28"/>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8"/>
                                        </p:tgtEl>
                                      </p:cBhvr>
                                    </p:cmd>
                                  </p:childTnLst>
                                </p:cTn>
                              </p:par>
                            </p:childTnLst>
                          </p:cTn>
                        </p:par>
                      </p:childTnLst>
                    </p:cTn>
                  </p:par>
                </p:childTnLst>
              </p:cTn>
              <p:nextCondLst>
                <p:cond evt="onClick" delay="0">
                  <p:tgtEl>
                    <p:spTgt spid="28"/>
                  </p:tgtEl>
                </p:cond>
              </p:nextCondLst>
            </p:seq>
            <p:video>
              <p:cMediaNode vol="80000">
                <p:cTn id="24" fill="hold" display="0">
                  <p:stCondLst>
                    <p:cond delay="indefinite"/>
                  </p:stCondLst>
                </p:cTn>
                <p:tgtEl>
                  <p:spTgt spid="2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p:nvPr/>
        </p:nvSpPr>
        <p:spPr>
          <a:xfrm>
            <a:off x="-13250" y="4545500"/>
            <a:ext cx="9144000" cy="205500"/>
          </a:xfrm>
          <a:prstGeom prst="rect">
            <a:avLst/>
          </a:prstGeom>
          <a:solidFill>
            <a:srgbClr val="50B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Google Shape;94;p17"/>
          <p:cNvPicPr preferRelativeResize="0"/>
          <p:nvPr/>
        </p:nvPicPr>
        <p:blipFill>
          <a:blip r:embed="rId3">
            <a:alphaModFix/>
          </a:blip>
          <a:stretch>
            <a:fillRect/>
          </a:stretch>
        </p:blipFill>
        <p:spPr>
          <a:xfrm>
            <a:off x="311700" y="4219449"/>
            <a:ext cx="2458192" cy="677100"/>
          </a:xfrm>
          <a:prstGeom prst="rect">
            <a:avLst/>
          </a:prstGeom>
          <a:noFill/>
          <a:ln>
            <a:noFill/>
          </a:ln>
        </p:spPr>
      </p:pic>
      <p:sp>
        <p:nvSpPr>
          <p:cNvPr id="95" name="Google Shape;95;p17"/>
          <p:cNvSpPr txBox="1"/>
          <p:nvPr/>
        </p:nvSpPr>
        <p:spPr>
          <a:xfrm>
            <a:off x="324675" y="291550"/>
            <a:ext cx="6447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dirty="0">
                <a:solidFill>
                  <a:srgbClr val="50B3CA"/>
                </a:solidFill>
                <a:latin typeface="Cabin Sketch"/>
                <a:ea typeface="Cabin Sketch"/>
                <a:cs typeface="Cabin Sketch"/>
                <a:sym typeface="Cabin Sketch"/>
              </a:rPr>
              <a:t>CONNECT</a:t>
            </a:r>
            <a:endParaRPr sz="4800" b="1" dirty="0">
              <a:solidFill>
                <a:srgbClr val="666666"/>
              </a:solidFill>
              <a:latin typeface="Cabin Sketch"/>
              <a:ea typeface="Cabin Sketch"/>
              <a:cs typeface="Cabin Sketch"/>
              <a:sym typeface="Cabin Sketch"/>
            </a:endParaRPr>
          </a:p>
        </p:txBody>
      </p:sp>
      <p:sp>
        <p:nvSpPr>
          <p:cNvPr id="97" name="Google Shape;97;p17"/>
          <p:cNvSpPr txBox="1"/>
          <p:nvPr/>
        </p:nvSpPr>
        <p:spPr>
          <a:xfrm>
            <a:off x="311700" y="1230721"/>
            <a:ext cx="2871092"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Home-to-School</a:t>
            </a:r>
            <a:endParaRPr sz="2400" b="1" dirty="0">
              <a:solidFill>
                <a:srgbClr val="666666"/>
              </a:solidFill>
              <a:latin typeface="Century Gothic"/>
              <a:ea typeface="Century Gothic"/>
              <a:cs typeface="Century Gothic"/>
              <a:sym typeface="Century Gothic"/>
            </a:endParaRPr>
          </a:p>
        </p:txBody>
      </p:sp>
      <p:pic>
        <p:nvPicPr>
          <p:cNvPr id="11" name="Picture 10">
            <a:extLst>
              <a:ext uri="{FF2B5EF4-FFF2-40B4-BE49-F238E27FC236}">
                <a16:creationId xmlns:a16="http://schemas.microsoft.com/office/drawing/2014/main" id="{CE98E0A1-E324-C242-876E-49071D747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623" y="3707733"/>
            <a:ext cx="2347690" cy="11057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1CF2AFD1-DF88-7745-ACB6-B7A8A58A41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62" t="3157" r="4573" b="9632"/>
          <a:stretch/>
        </p:blipFill>
        <p:spPr bwMode="auto">
          <a:xfrm>
            <a:off x="3623739" y="537328"/>
            <a:ext cx="4999148" cy="3438433"/>
          </a:xfrm>
          <a:prstGeom prst="roundRect">
            <a:avLst>
              <a:gd name="adj" fmla="val 3536"/>
            </a:avLst>
          </a:prstGeom>
          <a:noFill/>
          <a:extLst>
            <a:ext uri="{909E8E84-426E-40DD-AFC4-6F175D3DCCD1}">
              <a14:hiddenFill xmlns:a14="http://schemas.microsoft.com/office/drawing/2010/main">
                <a:solidFill>
                  <a:srgbClr val="FFFFFF"/>
                </a:solidFill>
              </a14:hiddenFill>
            </a:ext>
          </a:extLst>
        </p:spPr>
      </p:pic>
      <p:sp>
        <p:nvSpPr>
          <p:cNvPr id="26" name="Google Shape;96;p17">
            <a:extLst>
              <a:ext uri="{FF2B5EF4-FFF2-40B4-BE49-F238E27FC236}">
                <a16:creationId xmlns:a16="http://schemas.microsoft.com/office/drawing/2014/main" id="{10AAA453-5998-4548-8F3D-EACF0DAD01E2}"/>
              </a:ext>
            </a:extLst>
          </p:cNvPr>
          <p:cNvSpPr txBox="1"/>
          <p:nvPr/>
        </p:nvSpPr>
        <p:spPr>
          <a:xfrm>
            <a:off x="4976298" y="4468580"/>
            <a:ext cx="447940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rgbClr val="FFFFFF"/>
                </a:solidFill>
                <a:latin typeface="Calibri"/>
                <a:ea typeface="Calibri"/>
                <a:cs typeface="Calibri"/>
                <a:sym typeface="Calibri"/>
              </a:rPr>
              <a:t>© Benchmark Education Company, LLC. All Rights Reserved</a:t>
            </a:r>
            <a:endParaRPr dirty="0">
              <a:solidFill>
                <a:srgbClr val="FFFFFF"/>
              </a:solidFill>
            </a:endParaRPr>
          </a:p>
        </p:txBody>
      </p:sp>
      <p:pic>
        <p:nvPicPr>
          <p:cNvPr id="6" name="Picture 5">
            <a:extLst>
              <a:ext uri="{FF2B5EF4-FFF2-40B4-BE49-F238E27FC236}">
                <a16:creationId xmlns:a16="http://schemas.microsoft.com/office/drawing/2014/main" id="{37202F8C-20EC-C44E-89E6-E45CD55F4BCE}"/>
              </a:ext>
            </a:extLst>
          </p:cNvPr>
          <p:cNvPicPr>
            <a:picLocks noChangeAspect="1"/>
          </p:cNvPicPr>
          <p:nvPr/>
        </p:nvPicPr>
        <p:blipFill>
          <a:blip r:embed="rId6"/>
          <a:srcRect l="3102" r="3102"/>
          <a:stretch/>
        </p:blipFill>
        <p:spPr>
          <a:xfrm>
            <a:off x="3800629" y="644297"/>
            <a:ext cx="4645368" cy="2835820"/>
          </a:xfrm>
          <a:prstGeom prst="rect">
            <a:avLst/>
          </a:prstGeom>
        </p:spPr>
      </p:pic>
      <p:pic>
        <p:nvPicPr>
          <p:cNvPr id="1025" name="Picture 1" descr="page1image70475840">
            <a:extLst>
              <a:ext uri="{FF2B5EF4-FFF2-40B4-BE49-F238E27FC236}">
                <a16:creationId xmlns:a16="http://schemas.microsoft.com/office/drawing/2014/main" id="{C613ED1B-5640-0846-BD2C-D3A7C50EE4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6703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image70475840">
            <a:extLst>
              <a:ext uri="{FF2B5EF4-FFF2-40B4-BE49-F238E27FC236}">
                <a16:creationId xmlns:a16="http://schemas.microsoft.com/office/drawing/2014/main" id="{FD17193D-88D3-4B48-9064-0D8F15CD24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6703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70475840">
            <a:extLst>
              <a:ext uri="{FF2B5EF4-FFF2-40B4-BE49-F238E27FC236}">
                <a16:creationId xmlns:a16="http://schemas.microsoft.com/office/drawing/2014/main" id="{D15A1573-8456-7F48-8215-B4126A98AF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6703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282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p:nvPr/>
        </p:nvSpPr>
        <p:spPr>
          <a:xfrm>
            <a:off x="-13250" y="4545500"/>
            <a:ext cx="9144000" cy="205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121;p20"/>
          <p:cNvPicPr preferRelativeResize="0"/>
          <p:nvPr/>
        </p:nvPicPr>
        <p:blipFill>
          <a:blip r:embed="rId3">
            <a:alphaModFix/>
          </a:blip>
          <a:stretch>
            <a:fillRect/>
          </a:stretch>
        </p:blipFill>
        <p:spPr>
          <a:xfrm>
            <a:off x="311700" y="4219449"/>
            <a:ext cx="2458192" cy="677100"/>
          </a:xfrm>
          <a:prstGeom prst="rect">
            <a:avLst/>
          </a:prstGeom>
          <a:noFill/>
          <a:ln>
            <a:noFill/>
          </a:ln>
        </p:spPr>
      </p:pic>
      <p:sp>
        <p:nvSpPr>
          <p:cNvPr id="122" name="Google Shape;122;p20"/>
          <p:cNvSpPr txBox="1"/>
          <p:nvPr/>
        </p:nvSpPr>
        <p:spPr>
          <a:xfrm>
            <a:off x="324675" y="291550"/>
            <a:ext cx="6447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a:solidFill>
                  <a:srgbClr val="E69138"/>
                </a:solidFill>
                <a:latin typeface="Cabin Sketch"/>
                <a:ea typeface="Cabin Sketch"/>
                <a:cs typeface="Cabin Sketch"/>
                <a:sym typeface="Cabin Sketch"/>
              </a:rPr>
              <a:t>LEARN</a:t>
            </a:r>
            <a:endParaRPr sz="4800" b="1">
              <a:solidFill>
                <a:srgbClr val="E69138"/>
              </a:solidFill>
              <a:latin typeface="Cabin Sketch"/>
              <a:ea typeface="Cabin Sketch"/>
              <a:cs typeface="Cabin Sketch"/>
              <a:sym typeface="Cabin Sketch"/>
            </a:endParaRPr>
          </a:p>
        </p:txBody>
      </p:sp>
      <p:sp>
        <p:nvSpPr>
          <p:cNvPr id="124" name="Google Shape;124;p20"/>
          <p:cNvSpPr txBox="1"/>
          <p:nvPr/>
        </p:nvSpPr>
        <p:spPr>
          <a:xfrm>
            <a:off x="287142" y="1232205"/>
            <a:ext cx="23796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Build Diverse</a:t>
            </a:r>
          </a:p>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Perspectives</a:t>
            </a:r>
            <a:endParaRPr sz="2400" b="1" dirty="0">
              <a:solidFill>
                <a:srgbClr val="666666"/>
              </a:solidFill>
              <a:latin typeface="Century Gothic"/>
              <a:ea typeface="Century Gothic"/>
              <a:cs typeface="Century Gothic"/>
              <a:sym typeface="Century Gothic"/>
            </a:endParaRPr>
          </a:p>
        </p:txBody>
      </p:sp>
      <p:pic>
        <p:nvPicPr>
          <p:cNvPr id="7" name="Picture 6">
            <a:extLst>
              <a:ext uri="{FF2B5EF4-FFF2-40B4-BE49-F238E27FC236}">
                <a16:creationId xmlns:a16="http://schemas.microsoft.com/office/drawing/2014/main" id="{E60A457F-6617-FC4A-83F8-72C158FD46A6}"/>
              </a:ext>
            </a:extLst>
          </p:cNvPr>
          <p:cNvPicPr>
            <a:picLocks noChangeAspect="1"/>
          </p:cNvPicPr>
          <p:nvPr/>
        </p:nvPicPr>
        <p:blipFill>
          <a:blip r:embed="rId4"/>
          <a:stretch>
            <a:fillRect/>
          </a:stretch>
        </p:blipFill>
        <p:spPr>
          <a:xfrm>
            <a:off x="2992586" y="257890"/>
            <a:ext cx="1604984" cy="1610406"/>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870089B-D665-0B41-BADD-5D4B1CBBC6F7}"/>
              </a:ext>
            </a:extLst>
          </p:cNvPr>
          <p:cNvPicPr>
            <a:picLocks noChangeAspect="1"/>
          </p:cNvPicPr>
          <p:nvPr/>
        </p:nvPicPr>
        <p:blipFill>
          <a:blip r:embed="rId5"/>
          <a:stretch>
            <a:fillRect/>
          </a:stretch>
        </p:blipFill>
        <p:spPr>
          <a:xfrm>
            <a:off x="5627231" y="323701"/>
            <a:ext cx="1327790" cy="1717143"/>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91AD0C0-361F-8240-B1EA-24CC8A11AD3A}"/>
              </a:ext>
            </a:extLst>
          </p:cNvPr>
          <p:cNvPicPr>
            <a:picLocks noChangeAspect="1"/>
          </p:cNvPicPr>
          <p:nvPr/>
        </p:nvPicPr>
        <p:blipFill>
          <a:blip r:embed="rId6"/>
          <a:stretch>
            <a:fillRect/>
          </a:stretch>
        </p:blipFill>
        <p:spPr>
          <a:xfrm>
            <a:off x="5512614" y="2576776"/>
            <a:ext cx="1338360" cy="165755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51913E1-D089-5B47-88BD-FB857AA1601E}"/>
              </a:ext>
            </a:extLst>
          </p:cNvPr>
          <p:cNvPicPr>
            <a:picLocks noChangeAspect="1"/>
          </p:cNvPicPr>
          <p:nvPr/>
        </p:nvPicPr>
        <p:blipFill>
          <a:blip r:embed="rId7"/>
          <a:stretch>
            <a:fillRect/>
          </a:stretch>
        </p:blipFill>
        <p:spPr>
          <a:xfrm>
            <a:off x="7377249" y="1312962"/>
            <a:ext cx="1290947" cy="1685085"/>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BB15352-1E1A-BA42-965C-AAE421EBDCF5}"/>
              </a:ext>
            </a:extLst>
          </p:cNvPr>
          <p:cNvPicPr>
            <a:picLocks noChangeAspect="1"/>
          </p:cNvPicPr>
          <p:nvPr/>
        </p:nvPicPr>
        <p:blipFill>
          <a:blip r:embed="rId8"/>
          <a:stretch>
            <a:fillRect/>
          </a:stretch>
        </p:blipFill>
        <p:spPr>
          <a:xfrm>
            <a:off x="3028924" y="2358696"/>
            <a:ext cx="1530136" cy="1610406"/>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09B431F7-925F-984B-8F88-D3099FA0F1D6}"/>
              </a:ext>
            </a:extLst>
          </p:cNvPr>
          <p:cNvSpPr txBox="1"/>
          <p:nvPr/>
        </p:nvSpPr>
        <p:spPr>
          <a:xfrm>
            <a:off x="2248118" y="2074647"/>
            <a:ext cx="1530136" cy="276999"/>
          </a:xfrm>
          <a:prstGeom prst="rect">
            <a:avLst/>
          </a:prstGeom>
          <a:noFill/>
        </p:spPr>
        <p:txBody>
          <a:bodyPr wrap="square" rtlCol="0">
            <a:spAutoFit/>
          </a:bodyPr>
          <a:lstStyle/>
          <a:p>
            <a:r>
              <a:rPr lang="en-US" sz="1200" b="1" dirty="0">
                <a:latin typeface="Tw Cen MT" panose="020B0602020104020603" pitchFamily="34" charset="77"/>
              </a:rPr>
              <a:t>F. Isabel </a:t>
            </a:r>
            <a:r>
              <a:rPr lang="en-US" sz="1200" b="1" dirty="0" err="1">
                <a:latin typeface="Tw Cen MT" panose="020B0602020104020603" pitchFamily="34" charset="77"/>
              </a:rPr>
              <a:t>Campoy</a:t>
            </a:r>
            <a:endParaRPr lang="en-US" sz="1200" b="1" dirty="0">
              <a:latin typeface="Tw Cen MT" panose="020B0602020104020603" pitchFamily="34" charset="77"/>
            </a:endParaRPr>
          </a:p>
        </p:txBody>
      </p:sp>
      <p:sp>
        <p:nvSpPr>
          <p:cNvPr id="14" name="TextBox 13">
            <a:extLst>
              <a:ext uri="{FF2B5EF4-FFF2-40B4-BE49-F238E27FC236}">
                <a16:creationId xmlns:a16="http://schemas.microsoft.com/office/drawing/2014/main" id="{CFCCA18F-7A7F-2F42-BA2D-D589E51DDC07}"/>
              </a:ext>
            </a:extLst>
          </p:cNvPr>
          <p:cNvSpPr txBox="1"/>
          <p:nvPr/>
        </p:nvSpPr>
        <p:spPr>
          <a:xfrm>
            <a:off x="4238273" y="4263941"/>
            <a:ext cx="1062835" cy="276999"/>
          </a:xfrm>
          <a:prstGeom prst="rect">
            <a:avLst/>
          </a:prstGeom>
          <a:noFill/>
        </p:spPr>
        <p:txBody>
          <a:bodyPr wrap="square" rtlCol="0">
            <a:spAutoFit/>
          </a:bodyPr>
          <a:lstStyle/>
          <a:p>
            <a:r>
              <a:rPr lang="en-US" sz="1200" b="1" dirty="0">
                <a:latin typeface="Tw Cen MT" panose="020B0602020104020603" pitchFamily="34" charset="77"/>
              </a:rPr>
              <a:t>Oliver Chin</a:t>
            </a:r>
          </a:p>
        </p:txBody>
      </p:sp>
      <p:sp>
        <p:nvSpPr>
          <p:cNvPr id="16" name="TextBox 15">
            <a:extLst>
              <a:ext uri="{FF2B5EF4-FFF2-40B4-BE49-F238E27FC236}">
                <a16:creationId xmlns:a16="http://schemas.microsoft.com/office/drawing/2014/main" id="{C1BDEBB9-3698-904F-85BC-28688CC7EC02}"/>
              </a:ext>
            </a:extLst>
          </p:cNvPr>
          <p:cNvSpPr txBox="1"/>
          <p:nvPr/>
        </p:nvSpPr>
        <p:spPr>
          <a:xfrm>
            <a:off x="6555553" y="4261380"/>
            <a:ext cx="1464177" cy="276999"/>
          </a:xfrm>
          <a:prstGeom prst="rect">
            <a:avLst/>
          </a:prstGeom>
          <a:noFill/>
        </p:spPr>
        <p:txBody>
          <a:bodyPr wrap="square" rtlCol="0">
            <a:spAutoFit/>
          </a:bodyPr>
          <a:lstStyle/>
          <a:p>
            <a:r>
              <a:rPr lang="en-US" sz="1200" b="1" dirty="0" err="1">
                <a:latin typeface="Tw Cen MT" panose="020B0602020104020603" pitchFamily="34" charset="77"/>
              </a:rPr>
              <a:t>Shenaaz</a:t>
            </a:r>
            <a:r>
              <a:rPr lang="en-US" sz="1200" b="1" dirty="0">
                <a:latin typeface="Tw Cen MT" panose="020B0602020104020603" pitchFamily="34" charset="77"/>
              </a:rPr>
              <a:t> </a:t>
            </a:r>
            <a:r>
              <a:rPr lang="en-US" sz="1200" b="1" dirty="0" err="1">
                <a:latin typeface="Tw Cen MT" panose="020B0602020104020603" pitchFamily="34" charset="77"/>
              </a:rPr>
              <a:t>Nanji</a:t>
            </a:r>
            <a:endParaRPr lang="en-US" sz="1200" b="1" dirty="0">
              <a:latin typeface="Tw Cen MT" panose="020B0602020104020603" pitchFamily="34" charset="77"/>
            </a:endParaRPr>
          </a:p>
        </p:txBody>
      </p:sp>
      <p:sp>
        <p:nvSpPr>
          <p:cNvPr id="17" name="TextBox 16">
            <a:extLst>
              <a:ext uri="{FF2B5EF4-FFF2-40B4-BE49-F238E27FC236}">
                <a16:creationId xmlns:a16="http://schemas.microsoft.com/office/drawing/2014/main" id="{81FDEFBE-F952-7B4A-A534-2FA3376DC405}"/>
              </a:ext>
            </a:extLst>
          </p:cNvPr>
          <p:cNvSpPr txBox="1"/>
          <p:nvPr/>
        </p:nvSpPr>
        <p:spPr>
          <a:xfrm>
            <a:off x="7983873" y="3409984"/>
            <a:ext cx="1170111" cy="276999"/>
          </a:xfrm>
          <a:prstGeom prst="rect">
            <a:avLst/>
          </a:prstGeom>
          <a:noFill/>
        </p:spPr>
        <p:txBody>
          <a:bodyPr wrap="square" rtlCol="0">
            <a:spAutoFit/>
          </a:bodyPr>
          <a:lstStyle/>
          <a:p>
            <a:r>
              <a:rPr lang="en-US" sz="1200" b="1" dirty="0">
                <a:latin typeface="Tw Cen MT" panose="020B0602020104020603" pitchFamily="34" charset="77"/>
              </a:rPr>
              <a:t>Joseph Bruchac</a:t>
            </a:r>
          </a:p>
        </p:txBody>
      </p:sp>
      <p:sp>
        <p:nvSpPr>
          <p:cNvPr id="18" name="TextBox 17">
            <a:extLst>
              <a:ext uri="{FF2B5EF4-FFF2-40B4-BE49-F238E27FC236}">
                <a16:creationId xmlns:a16="http://schemas.microsoft.com/office/drawing/2014/main" id="{19B53ED5-4376-2040-B3BD-F969F4A8931E}"/>
              </a:ext>
            </a:extLst>
          </p:cNvPr>
          <p:cNvSpPr txBox="1"/>
          <p:nvPr/>
        </p:nvSpPr>
        <p:spPr>
          <a:xfrm>
            <a:off x="4717503" y="2068463"/>
            <a:ext cx="1210765" cy="276999"/>
          </a:xfrm>
          <a:prstGeom prst="rect">
            <a:avLst/>
          </a:prstGeom>
          <a:noFill/>
        </p:spPr>
        <p:txBody>
          <a:bodyPr wrap="square" rtlCol="0">
            <a:spAutoFit/>
          </a:bodyPr>
          <a:lstStyle/>
          <a:p>
            <a:r>
              <a:rPr lang="en-US" sz="1200" b="1" dirty="0">
                <a:latin typeface="Tw Cen MT" panose="020B0602020104020603" pitchFamily="34" charset="77"/>
              </a:rPr>
              <a:t>Derrick Barnes</a:t>
            </a:r>
          </a:p>
        </p:txBody>
      </p:sp>
      <p:pic>
        <p:nvPicPr>
          <p:cNvPr id="19" name="Picture 18">
            <a:extLst>
              <a:ext uri="{FF2B5EF4-FFF2-40B4-BE49-F238E27FC236}">
                <a16:creationId xmlns:a16="http://schemas.microsoft.com/office/drawing/2014/main" id="{B6F5777D-126F-7940-8AAA-DE93FF5CEB95}"/>
              </a:ext>
            </a:extLst>
          </p:cNvPr>
          <p:cNvPicPr>
            <a:picLocks noChangeAspect="1"/>
          </p:cNvPicPr>
          <p:nvPr/>
        </p:nvPicPr>
        <p:blipFill>
          <a:blip r:embed="rId9"/>
          <a:stretch>
            <a:fillRect/>
          </a:stretch>
        </p:blipFill>
        <p:spPr>
          <a:xfrm>
            <a:off x="5553002" y="317710"/>
            <a:ext cx="1172076" cy="1701012"/>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8A5D74EF-8C7E-B446-A365-DD9C500FF105}"/>
              </a:ext>
            </a:extLst>
          </p:cNvPr>
          <p:cNvPicPr>
            <a:picLocks noChangeAspect="1"/>
          </p:cNvPicPr>
          <p:nvPr/>
        </p:nvPicPr>
        <p:blipFill rotWithShape="1">
          <a:blip r:embed="rId10"/>
          <a:srcRect l="1773" r="4074"/>
          <a:stretch/>
        </p:blipFill>
        <p:spPr>
          <a:xfrm>
            <a:off x="4958580" y="1155354"/>
            <a:ext cx="610408" cy="847789"/>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CD2D60FE-7BA4-4E4E-AEE3-C68DA20F207F}"/>
              </a:ext>
            </a:extLst>
          </p:cNvPr>
          <p:cNvPicPr>
            <a:picLocks noChangeAspect="1"/>
          </p:cNvPicPr>
          <p:nvPr/>
        </p:nvPicPr>
        <p:blipFill>
          <a:blip r:embed="rId11"/>
          <a:stretch>
            <a:fillRect/>
          </a:stretch>
        </p:blipFill>
        <p:spPr>
          <a:xfrm>
            <a:off x="5758266" y="2583897"/>
            <a:ext cx="1142128" cy="165755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EC6740AC-C9C7-BE4C-80E1-0EBA6F6E5654}"/>
              </a:ext>
            </a:extLst>
          </p:cNvPr>
          <p:cNvPicPr>
            <a:picLocks noChangeAspect="1"/>
          </p:cNvPicPr>
          <p:nvPr/>
        </p:nvPicPr>
        <p:blipFill rotWithShape="1">
          <a:blip r:embed="rId12"/>
          <a:srcRect l="10392" r="19391" b="2179"/>
          <a:stretch/>
        </p:blipFill>
        <p:spPr>
          <a:xfrm>
            <a:off x="6811624" y="3416152"/>
            <a:ext cx="610408" cy="847789"/>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9FD68526-D086-3447-A2E2-DDEE1F62A73D}"/>
              </a:ext>
            </a:extLst>
          </p:cNvPr>
          <p:cNvPicPr>
            <a:picLocks noChangeAspect="1"/>
          </p:cNvPicPr>
          <p:nvPr/>
        </p:nvPicPr>
        <p:blipFill>
          <a:blip r:embed="rId13"/>
          <a:stretch>
            <a:fillRect/>
          </a:stretch>
        </p:blipFill>
        <p:spPr>
          <a:xfrm>
            <a:off x="7513161" y="1351932"/>
            <a:ext cx="1170111" cy="1692159"/>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40480EA0-79E3-234E-9A31-A706FD386205}"/>
              </a:ext>
            </a:extLst>
          </p:cNvPr>
          <p:cNvPicPr>
            <a:picLocks noChangeAspect="1"/>
          </p:cNvPicPr>
          <p:nvPr/>
        </p:nvPicPr>
        <p:blipFill rotWithShape="1">
          <a:blip r:embed="rId14"/>
          <a:srcRect l="10036" r="15770"/>
          <a:stretch/>
        </p:blipFill>
        <p:spPr>
          <a:xfrm>
            <a:off x="8255489" y="2517701"/>
            <a:ext cx="626880" cy="847789"/>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ACFE662E-4A57-3E4C-83B5-DD9B54F97E14}"/>
              </a:ext>
            </a:extLst>
          </p:cNvPr>
          <p:cNvPicPr>
            <a:picLocks noChangeAspect="1"/>
          </p:cNvPicPr>
          <p:nvPr/>
        </p:nvPicPr>
        <p:blipFill>
          <a:blip r:embed="rId15"/>
          <a:stretch>
            <a:fillRect/>
          </a:stretch>
        </p:blipFill>
        <p:spPr>
          <a:xfrm>
            <a:off x="3151693" y="270277"/>
            <a:ext cx="1170111" cy="1701437"/>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313B6471-B6A7-3840-BD0F-DA95134BC8B1}"/>
              </a:ext>
            </a:extLst>
          </p:cNvPr>
          <p:cNvPicPr>
            <a:picLocks noChangeAspect="1"/>
          </p:cNvPicPr>
          <p:nvPr/>
        </p:nvPicPr>
        <p:blipFill>
          <a:blip r:embed="rId16"/>
          <a:stretch>
            <a:fillRect/>
          </a:stretch>
        </p:blipFill>
        <p:spPr>
          <a:xfrm>
            <a:off x="2564743" y="1278817"/>
            <a:ext cx="610408" cy="847789"/>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9A38872D-E902-1047-BF5D-2A862658DD9E}"/>
              </a:ext>
            </a:extLst>
          </p:cNvPr>
          <p:cNvPicPr>
            <a:picLocks noChangeAspect="1"/>
          </p:cNvPicPr>
          <p:nvPr/>
        </p:nvPicPr>
        <p:blipFill>
          <a:blip r:embed="rId17"/>
          <a:stretch>
            <a:fillRect/>
          </a:stretch>
        </p:blipFill>
        <p:spPr>
          <a:xfrm>
            <a:off x="3361065" y="2413999"/>
            <a:ext cx="1170111" cy="1698162"/>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10E76CD-D823-8F44-B051-5AF106CFA635}"/>
              </a:ext>
            </a:extLst>
          </p:cNvPr>
          <p:cNvPicPr>
            <a:picLocks noChangeAspect="1"/>
          </p:cNvPicPr>
          <p:nvPr/>
        </p:nvPicPr>
        <p:blipFill rotWithShape="1">
          <a:blip r:embed="rId18"/>
          <a:srcRect l="8851" r="10300" b="3054"/>
          <a:stretch/>
        </p:blipFill>
        <p:spPr>
          <a:xfrm>
            <a:off x="4437241" y="3377033"/>
            <a:ext cx="623840" cy="847789"/>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31" name="Google Shape;96;p17">
            <a:extLst>
              <a:ext uri="{FF2B5EF4-FFF2-40B4-BE49-F238E27FC236}">
                <a16:creationId xmlns:a16="http://schemas.microsoft.com/office/drawing/2014/main" id="{F05B3190-9D3B-9F4E-85D7-93EE06B1BDB9}"/>
              </a:ext>
            </a:extLst>
          </p:cNvPr>
          <p:cNvSpPr txBox="1"/>
          <p:nvPr/>
        </p:nvSpPr>
        <p:spPr>
          <a:xfrm>
            <a:off x="4976298" y="4468580"/>
            <a:ext cx="447940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rgbClr val="FFFFFF"/>
                </a:solidFill>
                <a:latin typeface="Calibri"/>
                <a:ea typeface="Calibri"/>
                <a:cs typeface="Calibri"/>
                <a:sym typeface="Calibri"/>
              </a:rPr>
              <a:t>© Benchmark Education Company, LLC. All Rights Reserved</a:t>
            </a:r>
            <a:endParaRPr dirty="0">
              <a:solidFill>
                <a:srgbClr val="FFFFFF"/>
              </a:solidFill>
            </a:endParaRPr>
          </a:p>
        </p:txBody>
      </p:sp>
    </p:spTree>
    <p:extLst>
      <p:ext uri="{BB962C8B-B14F-4D97-AF65-F5344CB8AC3E}">
        <p14:creationId xmlns:p14="http://schemas.microsoft.com/office/powerpoint/2010/main" val="32509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strVal val="ppt_w*0.70"/>
                                          </p:val>
                                        </p:tav>
                                      </p:tavLst>
                                    </p:anim>
                                    <p:anim calcmode="lin" valueType="num">
                                      <p:cBhvr>
                                        <p:cTn id="7" dur="1000"/>
                                        <p:tgtEl>
                                          <p:spTgt spid="7"/>
                                        </p:tgtEl>
                                        <p:attrNameLst>
                                          <p:attrName>ppt_h</p:attrName>
                                        </p:attrNameLst>
                                      </p:cBhvr>
                                      <p:tavLst>
                                        <p:tav tm="0">
                                          <p:val>
                                            <p:strVal val="ppt_h"/>
                                          </p:val>
                                        </p:tav>
                                        <p:tav tm="100000">
                                          <p:val>
                                            <p:strVal val="ppt_h"/>
                                          </p:val>
                                        </p:tav>
                                      </p:tavLst>
                                    </p:anim>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par>
                                <p:cTn id="10" presetID="55" presetClass="exit" presetSubtype="0" fill="hold" nodeType="withEffect">
                                  <p:stCondLst>
                                    <p:cond delay="0"/>
                                  </p:stCondLst>
                                  <p:childTnLst>
                                    <p:anim calcmode="lin" valueType="num">
                                      <p:cBhvr>
                                        <p:cTn id="11" dur="1000"/>
                                        <p:tgtEl>
                                          <p:spTgt spid="8"/>
                                        </p:tgtEl>
                                        <p:attrNameLst>
                                          <p:attrName>ppt_w</p:attrName>
                                        </p:attrNameLst>
                                      </p:cBhvr>
                                      <p:tavLst>
                                        <p:tav tm="0">
                                          <p:val>
                                            <p:strVal val="ppt_w"/>
                                          </p:val>
                                        </p:tav>
                                        <p:tav tm="100000">
                                          <p:val>
                                            <p:strVal val="ppt_w*0.70"/>
                                          </p:val>
                                        </p:tav>
                                      </p:tavLst>
                                    </p:anim>
                                    <p:anim calcmode="lin" valueType="num">
                                      <p:cBhvr>
                                        <p:cTn id="12" dur="1000"/>
                                        <p:tgtEl>
                                          <p:spTgt spid="8"/>
                                        </p:tgtEl>
                                        <p:attrNameLst>
                                          <p:attrName>ppt_h</p:attrName>
                                        </p:attrNameLst>
                                      </p:cBhvr>
                                      <p:tavLst>
                                        <p:tav tm="0">
                                          <p:val>
                                            <p:strVal val="ppt_h"/>
                                          </p:val>
                                        </p:tav>
                                        <p:tav tm="100000">
                                          <p:val>
                                            <p:strVal val="ppt_h"/>
                                          </p:val>
                                        </p:tav>
                                      </p:tavLst>
                                    </p:anim>
                                    <p:animEffect transition="out" filter="fad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par>
                                <p:cTn id="15" presetID="55" presetClass="exit" presetSubtype="0" fill="hold" nodeType="withEffect">
                                  <p:stCondLst>
                                    <p:cond delay="0"/>
                                  </p:stCondLst>
                                  <p:childTnLst>
                                    <p:anim calcmode="lin" valueType="num">
                                      <p:cBhvr>
                                        <p:cTn id="16" dur="1000"/>
                                        <p:tgtEl>
                                          <p:spTgt spid="10"/>
                                        </p:tgtEl>
                                        <p:attrNameLst>
                                          <p:attrName>ppt_w</p:attrName>
                                        </p:attrNameLst>
                                      </p:cBhvr>
                                      <p:tavLst>
                                        <p:tav tm="0">
                                          <p:val>
                                            <p:strVal val="ppt_w"/>
                                          </p:val>
                                        </p:tav>
                                        <p:tav tm="100000">
                                          <p:val>
                                            <p:strVal val="ppt_w*0.70"/>
                                          </p:val>
                                        </p:tav>
                                      </p:tavLst>
                                    </p:anim>
                                    <p:anim calcmode="lin" valueType="num">
                                      <p:cBhvr>
                                        <p:cTn id="17" dur="1000"/>
                                        <p:tgtEl>
                                          <p:spTgt spid="10"/>
                                        </p:tgtEl>
                                        <p:attrNameLst>
                                          <p:attrName>ppt_h</p:attrName>
                                        </p:attrNameLst>
                                      </p:cBhvr>
                                      <p:tavLst>
                                        <p:tav tm="0">
                                          <p:val>
                                            <p:strVal val="ppt_h"/>
                                          </p:val>
                                        </p:tav>
                                        <p:tav tm="100000">
                                          <p:val>
                                            <p:strVal val="ppt_h"/>
                                          </p:val>
                                        </p:tav>
                                      </p:tavLst>
                                    </p:anim>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55" presetClass="exit" presetSubtype="0" fill="hold" nodeType="withEffect">
                                  <p:stCondLst>
                                    <p:cond delay="0"/>
                                  </p:stCondLst>
                                  <p:childTnLst>
                                    <p:anim calcmode="lin" valueType="num">
                                      <p:cBhvr>
                                        <p:cTn id="21" dur="1000"/>
                                        <p:tgtEl>
                                          <p:spTgt spid="9"/>
                                        </p:tgtEl>
                                        <p:attrNameLst>
                                          <p:attrName>ppt_w</p:attrName>
                                        </p:attrNameLst>
                                      </p:cBhvr>
                                      <p:tavLst>
                                        <p:tav tm="0">
                                          <p:val>
                                            <p:strVal val="ppt_w"/>
                                          </p:val>
                                        </p:tav>
                                        <p:tav tm="100000">
                                          <p:val>
                                            <p:strVal val="ppt_w*0.70"/>
                                          </p:val>
                                        </p:tav>
                                      </p:tavLst>
                                    </p:anim>
                                    <p:anim calcmode="lin" valueType="num">
                                      <p:cBhvr>
                                        <p:cTn id="22" dur="1000"/>
                                        <p:tgtEl>
                                          <p:spTgt spid="9"/>
                                        </p:tgtEl>
                                        <p:attrNameLst>
                                          <p:attrName>ppt_h</p:attrName>
                                        </p:attrNameLst>
                                      </p:cBhvr>
                                      <p:tavLst>
                                        <p:tav tm="0">
                                          <p:val>
                                            <p:strVal val="ppt_h"/>
                                          </p:val>
                                        </p:tav>
                                        <p:tav tm="100000">
                                          <p:val>
                                            <p:strVal val="ppt_h"/>
                                          </p:val>
                                        </p:tav>
                                      </p:tavLst>
                                    </p:anim>
                                    <p:animEffect transition="out" filter="fade">
                                      <p:cBhvr>
                                        <p:cTn id="23" dur="1000"/>
                                        <p:tgtEl>
                                          <p:spTgt spid="9"/>
                                        </p:tgtEl>
                                      </p:cBhvr>
                                    </p:animEffect>
                                    <p:set>
                                      <p:cBhvr>
                                        <p:cTn id="24" dur="1" fill="hold">
                                          <p:stCondLst>
                                            <p:cond delay="999"/>
                                          </p:stCondLst>
                                        </p:cTn>
                                        <p:tgtEl>
                                          <p:spTgt spid="9"/>
                                        </p:tgtEl>
                                        <p:attrNameLst>
                                          <p:attrName>style.visibility</p:attrName>
                                        </p:attrNameLst>
                                      </p:cBhvr>
                                      <p:to>
                                        <p:strVal val="hidden"/>
                                      </p:to>
                                    </p:set>
                                  </p:childTnLst>
                                </p:cTn>
                              </p:par>
                              <p:par>
                                <p:cTn id="25" presetID="55" presetClass="exit" presetSubtype="0" fill="hold" nodeType="withEffect">
                                  <p:stCondLst>
                                    <p:cond delay="0"/>
                                  </p:stCondLst>
                                  <p:childTnLst>
                                    <p:anim calcmode="lin" valueType="num">
                                      <p:cBhvr>
                                        <p:cTn id="26" dur="1000"/>
                                        <p:tgtEl>
                                          <p:spTgt spid="11"/>
                                        </p:tgtEl>
                                        <p:attrNameLst>
                                          <p:attrName>ppt_w</p:attrName>
                                        </p:attrNameLst>
                                      </p:cBhvr>
                                      <p:tavLst>
                                        <p:tav tm="0">
                                          <p:val>
                                            <p:strVal val="ppt_w"/>
                                          </p:val>
                                        </p:tav>
                                        <p:tav tm="100000">
                                          <p:val>
                                            <p:strVal val="ppt_w*0.70"/>
                                          </p:val>
                                        </p:tav>
                                      </p:tavLst>
                                    </p:anim>
                                    <p:anim calcmode="lin" valueType="num">
                                      <p:cBhvr>
                                        <p:cTn id="27" dur="1000"/>
                                        <p:tgtEl>
                                          <p:spTgt spid="11"/>
                                        </p:tgtEl>
                                        <p:attrNameLst>
                                          <p:attrName>ppt_h</p:attrName>
                                        </p:attrNameLst>
                                      </p:cBhvr>
                                      <p:tavLst>
                                        <p:tav tm="0">
                                          <p:val>
                                            <p:strVal val="ppt_h"/>
                                          </p:val>
                                        </p:tav>
                                        <p:tav tm="100000">
                                          <p:val>
                                            <p:strVal val="ppt_h"/>
                                          </p:val>
                                        </p:tav>
                                      </p:tavLst>
                                    </p:anim>
                                    <p:animEffect transition="out" filter="fade">
                                      <p:cBhvr>
                                        <p:cTn id="28" dur="1000"/>
                                        <p:tgtEl>
                                          <p:spTgt spid="11"/>
                                        </p:tgtEl>
                                      </p:cBhvr>
                                    </p:animEffect>
                                    <p:set>
                                      <p:cBhvr>
                                        <p:cTn id="29" dur="1" fill="hold">
                                          <p:stCondLst>
                                            <p:cond delay="999"/>
                                          </p:stCondLst>
                                        </p:cTn>
                                        <p:tgtEl>
                                          <p:spTgt spid="11"/>
                                        </p:tgtEl>
                                        <p:attrNameLst>
                                          <p:attrName>style.visibility</p:attrName>
                                        </p:attrNameLst>
                                      </p:cBhvr>
                                      <p:to>
                                        <p:strVal val="hidden"/>
                                      </p:to>
                                    </p:set>
                                  </p:childTnLst>
                                </p:cTn>
                              </p:par>
                              <p:par>
                                <p:cTn id="30" presetID="55"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0.70"/>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5"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strVal val="#ppt_w*0.70"/>
                                          </p:val>
                                        </p:tav>
                                        <p:tav tm="100000">
                                          <p:val>
                                            <p:strVal val="#ppt_w"/>
                                          </p:val>
                                        </p:tav>
                                      </p:tavLst>
                                    </p:anim>
                                    <p:anim calcmode="lin" valueType="num">
                                      <p:cBhvr>
                                        <p:cTn id="38" dur="1000" fill="hold"/>
                                        <p:tgtEl>
                                          <p:spTgt spid="29"/>
                                        </p:tgtEl>
                                        <p:attrNameLst>
                                          <p:attrName>ppt_h</p:attrName>
                                        </p:attrNameLst>
                                      </p:cBhvr>
                                      <p:tavLst>
                                        <p:tav tm="0">
                                          <p:val>
                                            <p:strVal val="#ppt_h"/>
                                          </p:val>
                                        </p:tav>
                                        <p:tav tm="100000">
                                          <p:val>
                                            <p:strVal val="#ppt_h"/>
                                          </p:val>
                                        </p:tav>
                                      </p:tavLst>
                                    </p:anim>
                                    <p:animEffect transition="in" filter="fade">
                                      <p:cBhvr>
                                        <p:cTn id="39" dur="1000"/>
                                        <p:tgtEl>
                                          <p:spTgt spid="29"/>
                                        </p:tgtEl>
                                      </p:cBhvr>
                                    </p:animEffect>
                                  </p:childTnLst>
                                </p:cTn>
                              </p:par>
                              <p:par>
                                <p:cTn id="40" presetID="55"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strVal val="#ppt_w*0.70"/>
                                          </p:val>
                                        </p:tav>
                                        <p:tav tm="100000">
                                          <p:val>
                                            <p:strVal val="#ppt_w"/>
                                          </p:val>
                                        </p:tav>
                                      </p:tavLst>
                                    </p:anim>
                                    <p:anim calcmode="lin" valueType="num">
                                      <p:cBhvr>
                                        <p:cTn id="43" dur="1000" fill="hold"/>
                                        <p:tgtEl>
                                          <p:spTgt spid="19"/>
                                        </p:tgtEl>
                                        <p:attrNameLst>
                                          <p:attrName>ppt_h</p:attrName>
                                        </p:attrNameLst>
                                      </p:cBhvr>
                                      <p:tavLst>
                                        <p:tav tm="0">
                                          <p:val>
                                            <p:strVal val="#ppt_h"/>
                                          </p:val>
                                        </p:tav>
                                        <p:tav tm="100000">
                                          <p:val>
                                            <p:strVal val="#ppt_h"/>
                                          </p:val>
                                        </p:tav>
                                      </p:tavLst>
                                    </p:anim>
                                    <p:animEffect transition="in" filter="fade">
                                      <p:cBhvr>
                                        <p:cTn id="44" dur="1000"/>
                                        <p:tgtEl>
                                          <p:spTgt spid="19"/>
                                        </p:tgtEl>
                                      </p:cBhvr>
                                    </p:animEffect>
                                  </p:childTnLst>
                                </p:cTn>
                              </p:par>
                              <p:par>
                                <p:cTn id="45" presetID="55"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000" fill="hold"/>
                                        <p:tgtEl>
                                          <p:spTgt spid="23"/>
                                        </p:tgtEl>
                                        <p:attrNameLst>
                                          <p:attrName>ppt_w</p:attrName>
                                        </p:attrNameLst>
                                      </p:cBhvr>
                                      <p:tavLst>
                                        <p:tav tm="0">
                                          <p:val>
                                            <p:strVal val="#ppt_w*0.70"/>
                                          </p:val>
                                        </p:tav>
                                        <p:tav tm="100000">
                                          <p:val>
                                            <p:strVal val="#ppt_w"/>
                                          </p:val>
                                        </p:tav>
                                      </p:tavLst>
                                    </p:anim>
                                    <p:anim calcmode="lin" valueType="num">
                                      <p:cBhvr>
                                        <p:cTn id="48" dur="1000" fill="hold"/>
                                        <p:tgtEl>
                                          <p:spTgt spid="23"/>
                                        </p:tgtEl>
                                        <p:attrNameLst>
                                          <p:attrName>ppt_h</p:attrName>
                                        </p:attrNameLst>
                                      </p:cBhvr>
                                      <p:tavLst>
                                        <p:tav tm="0">
                                          <p:val>
                                            <p:strVal val="#ppt_h"/>
                                          </p:val>
                                        </p:tav>
                                        <p:tav tm="100000">
                                          <p:val>
                                            <p:strVal val="#ppt_h"/>
                                          </p:val>
                                        </p:tav>
                                      </p:tavLst>
                                    </p:anim>
                                    <p:animEffect transition="in" filter="fade">
                                      <p:cBhvr>
                                        <p:cTn id="49" dur="1000"/>
                                        <p:tgtEl>
                                          <p:spTgt spid="23"/>
                                        </p:tgtEl>
                                      </p:cBhvr>
                                    </p:animEffect>
                                  </p:childTnLst>
                                </p:cTn>
                              </p:par>
                              <p:par>
                                <p:cTn id="50" presetID="55"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1000" fill="hold"/>
                                        <p:tgtEl>
                                          <p:spTgt spid="21"/>
                                        </p:tgtEl>
                                        <p:attrNameLst>
                                          <p:attrName>ppt_w</p:attrName>
                                        </p:attrNameLst>
                                      </p:cBhvr>
                                      <p:tavLst>
                                        <p:tav tm="0">
                                          <p:val>
                                            <p:strVal val="#ppt_w*0.70"/>
                                          </p:val>
                                        </p:tav>
                                        <p:tav tm="100000">
                                          <p:val>
                                            <p:strVal val="#ppt_w"/>
                                          </p:val>
                                        </p:tav>
                                      </p:tavLst>
                                    </p:anim>
                                    <p:anim calcmode="lin" valueType="num">
                                      <p:cBhvr>
                                        <p:cTn id="53" dur="1000" fill="hold"/>
                                        <p:tgtEl>
                                          <p:spTgt spid="21"/>
                                        </p:tgtEl>
                                        <p:attrNameLst>
                                          <p:attrName>ppt_h</p:attrName>
                                        </p:attrNameLst>
                                      </p:cBhvr>
                                      <p:tavLst>
                                        <p:tav tm="0">
                                          <p:val>
                                            <p:strVal val="#ppt_h"/>
                                          </p:val>
                                        </p:tav>
                                        <p:tav tm="100000">
                                          <p:val>
                                            <p:strVal val="#ppt_h"/>
                                          </p:val>
                                        </p:tav>
                                      </p:tavLst>
                                    </p:anim>
                                    <p:animEffect transition="in" filter="fade">
                                      <p:cBhvr>
                                        <p:cTn id="5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p:nvPr/>
        </p:nvSpPr>
        <p:spPr>
          <a:xfrm>
            <a:off x="-13250" y="4545500"/>
            <a:ext cx="9144000" cy="205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121;p20"/>
          <p:cNvPicPr preferRelativeResize="0"/>
          <p:nvPr/>
        </p:nvPicPr>
        <p:blipFill>
          <a:blip r:embed="rId3">
            <a:alphaModFix/>
          </a:blip>
          <a:stretch>
            <a:fillRect/>
          </a:stretch>
        </p:blipFill>
        <p:spPr>
          <a:xfrm>
            <a:off x="311700" y="4219449"/>
            <a:ext cx="2458192" cy="677100"/>
          </a:xfrm>
          <a:prstGeom prst="rect">
            <a:avLst/>
          </a:prstGeom>
          <a:noFill/>
          <a:ln>
            <a:noFill/>
          </a:ln>
        </p:spPr>
      </p:pic>
      <p:sp>
        <p:nvSpPr>
          <p:cNvPr id="122" name="Google Shape;122;p20"/>
          <p:cNvSpPr txBox="1"/>
          <p:nvPr/>
        </p:nvSpPr>
        <p:spPr>
          <a:xfrm>
            <a:off x="324675" y="291550"/>
            <a:ext cx="6447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a:solidFill>
                  <a:srgbClr val="E69138"/>
                </a:solidFill>
                <a:latin typeface="Cabin Sketch"/>
                <a:ea typeface="Cabin Sketch"/>
                <a:cs typeface="Cabin Sketch"/>
                <a:sym typeface="Cabin Sketch"/>
              </a:rPr>
              <a:t>LEARN</a:t>
            </a:r>
            <a:endParaRPr sz="4800" b="1">
              <a:solidFill>
                <a:srgbClr val="E69138"/>
              </a:solidFill>
              <a:latin typeface="Cabin Sketch"/>
              <a:ea typeface="Cabin Sketch"/>
              <a:cs typeface="Cabin Sketch"/>
              <a:sym typeface="Cabin Sketch"/>
            </a:endParaRPr>
          </a:p>
        </p:txBody>
      </p:sp>
      <p:sp>
        <p:nvSpPr>
          <p:cNvPr id="124" name="Google Shape;124;p20"/>
          <p:cNvSpPr txBox="1"/>
          <p:nvPr/>
        </p:nvSpPr>
        <p:spPr>
          <a:xfrm>
            <a:off x="287142" y="1232205"/>
            <a:ext cx="23796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Build Diverse</a:t>
            </a:r>
          </a:p>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Perspectives</a:t>
            </a:r>
            <a:endParaRPr sz="2400" b="1" dirty="0">
              <a:solidFill>
                <a:srgbClr val="666666"/>
              </a:solidFill>
              <a:latin typeface="Century Gothic"/>
              <a:ea typeface="Century Gothic"/>
              <a:cs typeface="Century Gothic"/>
              <a:sym typeface="Century Gothic"/>
            </a:endParaRPr>
          </a:p>
        </p:txBody>
      </p:sp>
      <p:pic>
        <p:nvPicPr>
          <p:cNvPr id="8" name="Picture 7">
            <a:extLst>
              <a:ext uri="{FF2B5EF4-FFF2-40B4-BE49-F238E27FC236}">
                <a16:creationId xmlns:a16="http://schemas.microsoft.com/office/drawing/2014/main" id="{2870089B-D665-0B41-BADD-5D4B1CBBC6F7}"/>
              </a:ext>
            </a:extLst>
          </p:cNvPr>
          <p:cNvPicPr>
            <a:picLocks noChangeAspect="1"/>
          </p:cNvPicPr>
          <p:nvPr/>
        </p:nvPicPr>
        <p:blipFill>
          <a:blip r:embed="rId4"/>
          <a:stretch>
            <a:fillRect/>
          </a:stretch>
        </p:blipFill>
        <p:spPr>
          <a:xfrm>
            <a:off x="5627231" y="323701"/>
            <a:ext cx="1327790" cy="1717143"/>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91AD0C0-361F-8240-B1EA-24CC8A11AD3A}"/>
              </a:ext>
            </a:extLst>
          </p:cNvPr>
          <p:cNvPicPr>
            <a:picLocks noChangeAspect="1"/>
          </p:cNvPicPr>
          <p:nvPr/>
        </p:nvPicPr>
        <p:blipFill>
          <a:blip r:embed="rId5"/>
          <a:stretch>
            <a:fillRect/>
          </a:stretch>
        </p:blipFill>
        <p:spPr>
          <a:xfrm>
            <a:off x="5512614" y="2576776"/>
            <a:ext cx="1338360" cy="1657550"/>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C1BDEBB9-3698-904F-85BC-28688CC7EC02}"/>
              </a:ext>
            </a:extLst>
          </p:cNvPr>
          <p:cNvSpPr txBox="1"/>
          <p:nvPr/>
        </p:nvSpPr>
        <p:spPr>
          <a:xfrm>
            <a:off x="6555553" y="4261380"/>
            <a:ext cx="1464177" cy="276999"/>
          </a:xfrm>
          <a:prstGeom prst="rect">
            <a:avLst/>
          </a:prstGeom>
          <a:noFill/>
        </p:spPr>
        <p:txBody>
          <a:bodyPr wrap="square" rtlCol="0">
            <a:spAutoFit/>
          </a:bodyPr>
          <a:lstStyle/>
          <a:p>
            <a:r>
              <a:rPr lang="en-US" sz="1200" b="1" dirty="0" err="1">
                <a:latin typeface="Tw Cen MT" panose="020B0602020104020603" pitchFamily="34" charset="77"/>
              </a:rPr>
              <a:t>Shenaaz</a:t>
            </a:r>
            <a:r>
              <a:rPr lang="en-US" sz="1200" b="1" dirty="0">
                <a:latin typeface="Tw Cen MT" panose="020B0602020104020603" pitchFamily="34" charset="77"/>
              </a:rPr>
              <a:t> </a:t>
            </a:r>
            <a:r>
              <a:rPr lang="en-US" sz="1200" b="1" dirty="0" err="1">
                <a:latin typeface="Tw Cen MT" panose="020B0602020104020603" pitchFamily="34" charset="77"/>
              </a:rPr>
              <a:t>Nanji</a:t>
            </a:r>
            <a:endParaRPr lang="en-US" sz="1200" b="1" dirty="0">
              <a:latin typeface="Tw Cen MT" panose="020B0602020104020603" pitchFamily="34" charset="77"/>
            </a:endParaRPr>
          </a:p>
        </p:txBody>
      </p:sp>
      <p:sp>
        <p:nvSpPr>
          <p:cNvPr id="18" name="TextBox 17">
            <a:extLst>
              <a:ext uri="{FF2B5EF4-FFF2-40B4-BE49-F238E27FC236}">
                <a16:creationId xmlns:a16="http://schemas.microsoft.com/office/drawing/2014/main" id="{19B53ED5-4376-2040-B3BD-F969F4A8931E}"/>
              </a:ext>
            </a:extLst>
          </p:cNvPr>
          <p:cNvSpPr txBox="1"/>
          <p:nvPr/>
        </p:nvSpPr>
        <p:spPr>
          <a:xfrm>
            <a:off x="4717503" y="2068463"/>
            <a:ext cx="1210765" cy="276999"/>
          </a:xfrm>
          <a:prstGeom prst="rect">
            <a:avLst/>
          </a:prstGeom>
          <a:noFill/>
        </p:spPr>
        <p:txBody>
          <a:bodyPr wrap="square" rtlCol="0">
            <a:spAutoFit/>
          </a:bodyPr>
          <a:lstStyle/>
          <a:p>
            <a:r>
              <a:rPr lang="en-US" sz="1200" b="1" dirty="0">
                <a:latin typeface="Tw Cen MT" panose="020B0602020104020603" pitchFamily="34" charset="77"/>
              </a:rPr>
              <a:t>Derrick Barnes</a:t>
            </a:r>
          </a:p>
        </p:txBody>
      </p:sp>
      <p:pic>
        <p:nvPicPr>
          <p:cNvPr id="19" name="Picture 18">
            <a:extLst>
              <a:ext uri="{FF2B5EF4-FFF2-40B4-BE49-F238E27FC236}">
                <a16:creationId xmlns:a16="http://schemas.microsoft.com/office/drawing/2014/main" id="{B6F5777D-126F-7940-8AAA-DE93FF5CEB95}"/>
              </a:ext>
            </a:extLst>
          </p:cNvPr>
          <p:cNvPicPr>
            <a:picLocks noChangeAspect="1"/>
          </p:cNvPicPr>
          <p:nvPr/>
        </p:nvPicPr>
        <p:blipFill>
          <a:blip r:embed="rId6"/>
          <a:stretch>
            <a:fillRect/>
          </a:stretch>
        </p:blipFill>
        <p:spPr>
          <a:xfrm>
            <a:off x="5553002" y="317710"/>
            <a:ext cx="1172076" cy="1701012"/>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8A5D74EF-8C7E-B446-A365-DD9C500FF105}"/>
              </a:ext>
            </a:extLst>
          </p:cNvPr>
          <p:cNvPicPr>
            <a:picLocks noChangeAspect="1"/>
          </p:cNvPicPr>
          <p:nvPr/>
        </p:nvPicPr>
        <p:blipFill rotWithShape="1">
          <a:blip r:embed="rId7"/>
          <a:srcRect l="1773" r="4074"/>
          <a:stretch/>
        </p:blipFill>
        <p:spPr>
          <a:xfrm>
            <a:off x="4958580" y="1155354"/>
            <a:ext cx="610408" cy="847789"/>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CD2D60FE-7BA4-4E4E-AEE3-C68DA20F207F}"/>
              </a:ext>
            </a:extLst>
          </p:cNvPr>
          <p:cNvPicPr>
            <a:picLocks noChangeAspect="1"/>
          </p:cNvPicPr>
          <p:nvPr/>
        </p:nvPicPr>
        <p:blipFill>
          <a:blip r:embed="rId8"/>
          <a:stretch>
            <a:fillRect/>
          </a:stretch>
        </p:blipFill>
        <p:spPr>
          <a:xfrm>
            <a:off x="5758266" y="2583897"/>
            <a:ext cx="1142128" cy="165755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EC6740AC-C9C7-BE4C-80E1-0EBA6F6E5654}"/>
              </a:ext>
            </a:extLst>
          </p:cNvPr>
          <p:cNvPicPr>
            <a:picLocks noChangeAspect="1"/>
          </p:cNvPicPr>
          <p:nvPr/>
        </p:nvPicPr>
        <p:blipFill rotWithShape="1">
          <a:blip r:embed="rId9"/>
          <a:srcRect l="10392" r="19391" b="2179"/>
          <a:stretch/>
        </p:blipFill>
        <p:spPr>
          <a:xfrm>
            <a:off x="6811624" y="3416152"/>
            <a:ext cx="610408" cy="847789"/>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31" name="Google Shape;96;p17">
            <a:extLst>
              <a:ext uri="{FF2B5EF4-FFF2-40B4-BE49-F238E27FC236}">
                <a16:creationId xmlns:a16="http://schemas.microsoft.com/office/drawing/2014/main" id="{F05B3190-9D3B-9F4E-85D7-93EE06B1BDB9}"/>
              </a:ext>
            </a:extLst>
          </p:cNvPr>
          <p:cNvSpPr txBox="1"/>
          <p:nvPr/>
        </p:nvSpPr>
        <p:spPr>
          <a:xfrm>
            <a:off x="4976298" y="4468580"/>
            <a:ext cx="447940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rgbClr val="FFFFFF"/>
                </a:solidFill>
                <a:latin typeface="Calibri"/>
                <a:ea typeface="Calibri"/>
                <a:cs typeface="Calibri"/>
                <a:sym typeface="Calibri"/>
              </a:rPr>
              <a:t>© Benchmark Education Company, LLC. All Rights Reserved</a:t>
            </a:r>
            <a:endParaRPr dirty="0">
              <a:solidFill>
                <a:srgbClr val="FFFFFF"/>
              </a:solidFill>
            </a:endParaRPr>
          </a:p>
        </p:txBody>
      </p:sp>
      <p:sp>
        <p:nvSpPr>
          <p:cNvPr id="28" name="TextBox 27">
            <a:extLst>
              <a:ext uri="{FF2B5EF4-FFF2-40B4-BE49-F238E27FC236}">
                <a16:creationId xmlns:a16="http://schemas.microsoft.com/office/drawing/2014/main" id="{4EBBEE7B-DA4E-AF47-9BC2-40DF7D5EA183}"/>
              </a:ext>
            </a:extLst>
          </p:cNvPr>
          <p:cNvSpPr txBox="1"/>
          <p:nvPr/>
        </p:nvSpPr>
        <p:spPr>
          <a:xfrm>
            <a:off x="1711247" y="2081697"/>
            <a:ext cx="2258259" cy="276999"/>
          </a:xfrm>
          <a:prstGeom prst="rect">
            <a:avLst/>
          </a:prstGeom>
          <a:noFill/>
        </p:spPr>
        <p:txBody>
          <a:bodyPr wrap="square" rtlCol="0">
            <a:spAutoFit/>
          </a:bodyPr>
          <a:lstStyle/>
          <a:p>
            <a:pPr algn="ctr"/>
            <a:r>
              <a:rPr lang="en-US" sz="1200" b="1" dirty="0">
                <a:latin typeface="Tw Cen MT" panose="020B0602020104020603" pitchFamily="34" charset="77"/>
                <a:cs typeface="Arial" panose="020B0604020202020204" pitchFamily="34" charset="0"/>
              </a:rPr>
              <a:t>René </a:t>
            </a:r>
            <a:r>
              <a:rPr lang="en-US" sz="1200" b="1" dirty="0" err="1">
                <a:latin typeface="Tw Cen MT" panose="020B0602020104020603" pitchFamily="34" charset="77"/>
                <a:cs typeface="Arial" panose="020B0604020202020204" pitchFamily="34" charset="0"/>
              </a:rPr>
              <a:t>Colato</a:t>
            </a:r>
            <a:r>
              <a:rPr lang="en-US" sz="1200" b="1" dirty="0">
                <a:latin typeface="Tw Cen MT" panose="020B0602020104020603" pitchFamily="34" charset="77"/>
                <a:cs typeface="Arial" panose="020B0604020202020204" pitchFamily="34" charset="0"/>
              </a:rPr>
              <a:t> </a:t>
            </a:r>
            <a:r>
              <a:rPr lang="en-US" sz="1200" b="1" dirty="0" err="1">
                <a:latin typeface="Tw Cen MT" panose="020B0602020104020603" pitchFamily="34" charset="77"/>
                <a:cs typeface="Arial" panose="020B0604020202020204" pitchFamily="34" charset="0"/>
              </a:rPr>
              <a:t>Laínez</a:t>
            </a:r>
            <a:endParaRPr lang="en-US" sz="1200" b="1" dirty="0">
              <a:latin typeface="Tw Cen MT" panose="020B0602020104020603" pitchFamily="34" charset="77"/>
              <a:cs typeface="Arial" panose="020B0604020202020204" pitchFamily="34" charset="0"/>
            </a:endParaRPr>
          </a:p>
        </p:txBody>
      </p:sp>
      <p:pic>
        <p:nvPicPr>
          <p:cNvPr id="32" name="Picture 31">
            <a:extLst>
              <a:ext uri="{FF2B5EF4-FFF2-40B4-BE49-F238E27FC236}">
                <a16:creationId xmlns:a16="http://schemas.microsoft.com/office/drawing/2014/main" id="{8999076B-B5F4-E649-8AB5-F57DF2A1F08C}"/>
              </a:ext>
            </a:extLst>
          </p:cNvPr>
          <p:cNvPicPr>
            <a:picLocks noChangeAspect="1"/>
          </p:cNvPicPr>
          <p:nvPr/>
        </p:nvPicPr>
        <p:blipFill>
          <a:blip r:embed="rId10"/>
          <a:stretch>
            <a:fillRect/>
          </a:stretch>
        </p:blipFill>
        <p:spPr>
          <a:xfrm>
            <a:off x="2941748" y="519463"/>
            <a:ext cx="1581089" cy="139095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E4CB8D9F-F0F9-4844-B30B-8BFE48707CF1}"/>
              </a:ext>
            </a:extLst>
          </p:cNvPr>
          <p:cNvPicPr>
            <a:picLocks noChangeAspect="1"/>
          </p:cNvPicPr>
          <p:nvPr/>
        </p:nvPicPr>
        <p:blipFill>
          <a:blip r:embed="rId11"/>
          <a:stretch>
            <a:fillRect/>
          </a:stretch>
        </p:blipFill>
        <p:spPr>
          <a:xfrm>
            <a:off x="3179903" y="216340"/>
            <a:ext cx="1253568" cy="1640906"/>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id="{2DE0D164-218A-1844-96DE-A487118695A1}"/>
              </a:ext>
            </a:extLst>
          </p:cNvPr>
          <p:cNvPicPr>
            <a:picLocks noChangeAspect="1"/>
          </p:cNvPicPr>
          <p:nvPr/>
        </p:nvPicPr>
        <p:blipFill rotWithShape="1">
          <a:blip r:embed="rId12"/>
          <a:srcRect t="1989" b="-1"/>
          <a:stretch/>
        </p:blipFill>
        <p:spPr>
          <a:xfrm>
            <a:off x="2468415" y="1145323"/>
            <a:ext cx="743925" cy="937453"/>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36" name="TextBox 35">
            <a:extLst>
              <a:ext uri="{FF2B5EF4-FFF2-40B4-BE49-F238E27FC236}">
                <a16:creationId xmlns:a16="http://schemas.microsoft.com/office/drawing/2014/main" id="{EABB7287-00C6-4942-AAB8-DB694CB24F1E}"/>
              </a:ext>
            </a:extLst>
          </p:cNvPr>
          <p:cNvSpPr txBox="1"/>
          <p:nvPr/>
        </p:nvSpPr>
        <p:spPr>
          <a:xfrm>
            <a:off x="6620793" y="3016235"/>
            <a:ext cx="2258259" cy="276999"/>
          </a:xfrm>
          <a:prstGeom prst="rect">
            <a:avLst/>
          </a:prstGeom>
          <a:noFill/>
        </p:spPr>
        <p:txBody>
          <a:bodyPr wrap="square" rtlCol="0">
            <a:spAutoFit/>
          </a:bodyPr>
          <a:lstStyle/>
          <a:p>
            <a:pPr algn="ctr"/>
            <a:r>
              <a:rPr lang="en-US" sz="1200" b="1" dirty="0">
                <a:latin typeface="Tw Cen MT" panose="020B0602020104020603" pitchFamily="34" charset="77"/>
                <a:cs typeface="Arial" panose="020B0604020202020204" pitchFamily="34" charset="0"/>
              </a:rPr>
              <a:t>Verónica Linares</a:t>
            </a:r>
          </a:p>
        </p:txBody>
      </p:sp>
      <p:pic>
        <p:nvPicPr>
          <p:cNvPr id="37" name="Picture 36">
            <a:extLst>
              <a:ext uri="{FF2B5EF4-FFF2-40B4-BE49-F238E27FC236}">
                <a16:creationId xmlns:a16="http://schemas.microsoft.com/office/drawing/2014/main" id="{52849E6B-E1D8-B946-BE3A-0B6ECA90FCDD}"/>
              </a:ext>
            </a:extLst>
          </p:cNvPr>
          <p:cNvPicPr>
            <a:picLocks noChangeAspect="1"/>
          </p:cNvPicPr>
          <p:nvPr/>
        </p:nvPicPr>
        <p:blipFill>
          <a:blip r:embed="rId13"/>
          <a:stretch>
            <a:fillRect/>
          </a:stretch>
        </p:blipFill>
        <p:spPr>
          <a:xfrm>
            <a:off x="7600218" y="1172754"/>
            <a:ext cx="1314238" cy="1636931"/>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id="{C3240E62-B0E5-0247-A6C3-4B2BE1B62A99}"/>
              </a:ext>
            </a:extLst>
          </p:cNvPr>
          <p:cNvPicPr>
            <a:picLocks noChangeAspect="1"/>
          </p:cNvPicPr>
          <p:nvPr/>
        </p:nvPicPr>
        <p:blipFill>
          <a:blip r:embed="rId14"/>
          <a:stretch>
            <a:fillRect/>
          </a:stretch>
        </p:blipFill>
        <p:spPr>
          <a:xfrm>
            <a:off x="7687323" y="1161352"/>
            <a:ext cx="1226945" cy="1636932"/>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99B526A4-C0D3-224B-AACD-A572BA2A6485}"/>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Layer>
                </a14:imgProps>
              </a:ext>
            </a:extLst>
          </a:blip>
          <a:stretch>
            <a:fillRect/>
          </a:stretch>
        </p:blipFill>
        <p:spPr>
          <a:xfrm>
            <a:off x="7045115" y="2116662"/>
            <a:ext cx="704808" cy="88101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287600FD-F4B6-0145-9712-0ACF6BCE2531}"/>
              </a:ext>
            </a:extLst>
          </p:cNvPr>
          <p:cNvPicPr>
            <a:picLocks noChangeAspect="1"/>
          </p:cNvPicPr>
          <p:nvPr/>
        </p:nvPicPr>
        <p:blipFill>
          <a:blip r:embed="rId17"/>
          <a:stretch>
            <a:fillRect/>
          </a:stretch>
        </p:blipFill>
        <p:spPr>
          <a:xfrm>
            <a:off x="2891608" y="2585949"/>
            <a:ext cx="1291942" cy="162217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8BCA06E-EDBB-8444-9288-5286E08F6556}"/>
              </a:ext>
            </a:extLst>
          </p:cNvPr>
          <p:cNvPicPr>
            <a:picLocks noChangeAspect="1"/>
          </p:cNvPicPr>
          <p:nvPr/>
        </p:nvPicPr>
        <p:blipFill>
          <a:blip r:embed="rId18"/>
          <a:stretch>
            <a:fillRect/>
          </a:stretch>
        </p:blipFill>
        <p:spPr>
          <a:xfrm>
            <a:off x="2916545" y="2529972"/>
            <a:ext cx="1133201" cy="170745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5AF37411-8858-5D44-BB77-1EF607A708DA}"/>
              </a:ext>
            </a:extLst>
          </p:cNvPr>
          <p:cNvPicPr>
            <a:picLocks noChangeAspect="1"/>
          </p:cNvPicPr>
          <p:nvPr/>
        </p:nvPicPr>
        <p:blipFill rotWithShape="1">
          <a:blip r:embed="rId19"/>
          <a:srcRect l="4210" r="5910"/>
          <a:stretch/>
        </p:blipFill>
        <p:spPr>
          <a:xfrm>
            <a:off x="4232604" y="3263144"/>
            <a:ext cx="743694" cy="928437"/>
          </a:xfrm>
          <a:prstGeom prst="rect">
            <a:avLst/>
          </a:prstGeom>
          <a:ln>
            <a:noFill/>
          </a:ln>
          <a:effectLst>
            <a:outerShdw blurRad="292100" dist="139700" dir="2700000" algn="tl" rotWithShape="0">
              <a:srgbClr val="333333">
                <a:alpha val="65000"/>
              </a:srgbClr>
            </a:outerShdw>
          </a:effectLst>
        </p:spPr>
      </p:pic>
      <p:sp>
        <p:nvSpPr>
          <p:cNvPr id="41" name="TextBox 40">
            <a:extLst>
              <a:ext uri="{FF2B5EF4-FFF2-40B4-BE49-F238E27FC236}">
                <a16:creationId xmlns:a16="http://schemas.microsoft.com/office/drawing/2014/main" id="{C86117F0-0FC0-B748-991A-1BF743455FA7}"/>
              </a:ext>
            </a:extLst>
          </p:cNvPr>
          <p:cNvSpPr txBox="1"/>
          <p:nvPr/>
        </p:nvSpPr>
        <p:spPr>
          <a:xfrm>
            <a:off x="3560656" y="4230041"/>
            <a:ext cx="2258259" cy="276999"/>
          </a:xfrm>
          <a:prstGeom prst="rect">
            <a:avLst/>
          </a:prstGeom>
          <a:noFill/>
        </p:spPr>
        <p:txBody>
          <a:bodyPr wrap="square" rtlCol="0">
            <a:spAutoFit/>
          </a:bodyPr>
          <a:lstStyle/>
          <a:p>
            <a:pPr algn="ctr"/>
            <a:r>
              <a:rPr lang="en-US" sz="1200" b="1" dirty="0">
                <a:latin typeface="Tw Cen MT" panose="020B0602020104020603" pitchFamily="34" charset="77"/>
              </a:rPr>
              <a:t>Rigoberto González</a:t>
            </a:r>
          </a:p>
        </p:txBody>
      </p:sp>
    </p:spTree>
    <p:extLst>
      <p:ext uri="{BB962C8B-B14F-4D97-AF65-F5344CB8AC3E}">
        <p14:creationId xmlns:p14="http://schemas.microsoft.com/office/powerpoint/2010/main" val="147731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1000"/>
                                  </p:stCondLst>
                                  <p:childTnLst>
                                    <p:anim calcmode="lin" valueType="num">
                                      <p:cBhvr>
                                        <p:cTn id="6" dur="1000"/>
                                        <p:tgtEl>
                                          <p:spTgt spid="8"/>
                                        </p:tgtEl>
                                        <p:attrNameLst>
                                          <p:attrName>ppt_w</p:attrName>
                                        </p:attrNameLst>
                                      </p:cBhvr>
                                      <p:tavLst>
                                        <p:tav tm="0">
                                          <p:val>
                                            <p:strVal val="ppt_w"/>
                                          </p:val>
                                        </p:tav>
                                        <p:tav tm="100000">
                                          <p:val>
                                            <p:strVal val="ppt_w*0.70"/>
                                          </p:val>
                                        </p:tav>
                                      </p:tavLst>
                                    </p:anim>
                                    <p:anim calcmode="lin" valueType="num">
                                      <p:cBhvr>
                                        <p:cTn id="7" dur="1000"/>
                                        <p:tgtEl>
                                          <p:spTgt spid="8"/>
                                        </p:tgtEl>
                                        <p:attrNameLst>
                                          <p:attrName>ppt_h</p:attrName>
                                        </p:attrNameLst>
                                      </p:cBhvr>
                                      <p:tavLst>
                                        <p:tav tm="0">
                                          <p:val>
                                            <p:strVal val="ppt_h"/>
                                          </p:val>
                                        </p:tav>
                                        <p:tav tm="100000">
                                          <p:val>
                                            <p:strVal val="ppt_h"/>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par>
                                <p:cTn id="10" presetID="55" presetClass="exit" presetSubtype="0" fill="hold" nodeType="withEffect">
                                  <p:stCondLst>
                                    <p:cond delay="1000"/>
                                  </p:stCondLst>
                                  <p:childTnLst>
                                    <p:anim calcmode="lin" valueType="num">
                                      <p:cBhvr>
                                        <p:cTn id="11" dur="1000"/>
                                        <p:tgtEl>
                                          <p:spTgt spid="9"/>
                                        </p:tgtEl>
                                        <p:attrNameLst>
                                          <p:attrName>ppt_w</p:attrName>
                                        </p:attrNameLst>
                                      </p:cBhvr>
                                      <p:tavLst>
                                        <p:tav tm="0">
                                          <p:val>
                                            <p:strVal val="ppt_w"/>
                                          </p:val>
                                        </p:tav>
                                        <p:tav tm="100000">
                                          <p:val>
                                            <p:strVal val="ppt_w*0.70"/>
                                          </p:val>
                                        </p:tav>
                                      </p:tavLst>
                                    </p:anim>
                                    <p:anim calcmode="lin" valueType="num">
                                      <p:cBhvr>
                                        <p:cTn id="12" dur="1000"/>
                                        <p:tgtEl>
                                          <p:spTgt spid="9"/>
                                        </p:tgtEl>
                                        <p:attrNameLst>
                                          <p:attrName>ppt_h</p:attrName>
                                        </p:attrNameLst>
                                      </p:cBhvr>
                                      <p:tavLst>
                                        <p:tav tm="0">
                                          <p:val>
                                            <p:strVal val="ppt_h"/>
                                          </p:val>
                                        </p:tav>
                                        <p:tav tm="100000">
                                          <p:val>
                                            <p:strVal val="ppt_h"/>
                                          </p:val>
                                        </p:tav>
                                      </p:tavLst>
                                    </p:anim>
                                    <p:animEffect transition="out" filter="fade">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55" presetClass="exit" presetSubtype="0" fill="hold" nodeType="withEffect">
                                  <p:stCondLst>
                                    <p:cond delay="1000"/>
                                  </p:stCondLst>
                                  <p:childTnLst>
                                    <p:anim calcmode="lin" valueType="num">
                                      <p:cBhvr>
                                        <p:cTn id="16" dur="1000"/>
                                        <p:tgtEl>
                                          <p:spTgt spid="33"/>
                                        </p:tgtEl>
                                        <p:attrNameLst>
                                          <p:attrName>ppt_w</p:attrName>
                                        </p:attrNameLst>
                                      </p:cBhvr>
                                      <p:tavLst>
                                        <p:tav tm="0">
                                          <p:val>
                                            <p:strVal val="ppt_w"/>
                                          </p:val>
                                        </p:tav>
                                        <p:tav tm="100000">
                                          <p:val>
                                            <p:strVal val="ppt_w*0.70"/>
                                          </p:val>
                                        </p:tav>
                                      </p:tavLst>
                                    </p:anim>
                                    <p:anim calcmode="lin" valueType="num">
                                      <p:cBhvr>
                                        <p:cTn id="17" dur="1000"/>
                                        <p:tgtEl>
                                          <p:spTgt spid="33"/>
                                        </p:tgtEl>
                                        <p:attrNameLst>
                                          <p:attrName>ppt_h</p:attrName>
                                        </p:attrNameLst>
                                      </p:cBhvr>
                                      <p:tavLst>
                                        <p:tav tm="0">
                                          <p:val>
                                            <p:strVal val="ppt_h"/>
                                          </p:val>
                                        </p:tav>
                                        <p:tav tm="100000">
                                          <p:val>
                                            <p:strVal val="ppt_h"/>
                                          </p:val>
                                        </p:tav>
                                      </p:tavLst>
                                    </p:anim>
                                    <p:animEffect transition="out" filter="fade">
                                      <p:cBhvr>
                                        <p:cTn id="18" dur="1000"/>
                                        <p:tgtEl>
                                          <p:spTgt spid="33"/>
                                        </p:tgtEl>
                                      </p:cBhvr>
                                    </p:animEffect>
                                    <p:set>
                                      <p:cBhvr>
                                        <p:cTn id="19" dur="1" fill="hold">
                                          <p:stCondLst>
                                            <p:cond delay="999"/>
                                          </p:stCondLst>
                                        </p:cTn>
                                        <p:tgtEl>
                                          <p:spTgt spid="33"/>
                                        </p:tgtEl>
                                        <p:attrNameLst>
                                          <p:attrName>style.visibility</p:attrName>
                                        </p:attrNameLst>
                                      </p:cBhvr>
                                      <p:to>
                                        <p:strVal val="hidden"/>
                                      </p:to>
                                    </p:set>
                                  </p:childTnLst>
                                </p:cTn>
                              </p:par>
                              <p:par>
                                <p:cTn id="20" presetID="55" presetClass="exit" presetSubtype="0" fill="hold" nodeType="withEffect">
                                  <p:stCondLst>
                                    <p:cond delay="1000"/>
                                  </p:stCondLst>
                                  <p:childTnLst>
                                    <p:anim calcmode="lin" valueType="num">
                                      <p:cBhvr>
                                        <p:cTn id="21" dur="1000"/>
                                        <p:tgtEl>
                                          <p:spTgt spid="38"/>
                                        </p:tgtEl>
                                        <p:attrNameLst>
                                          <p:attrName>ppt_w</p:attrName>
                                        </p:attrNameLst>
                                      </p:cBhvr>
                                      <p:tavLst>
                                        <p:tav tm="0">
                                          <p:val>
                                            <p:strVal val="ppt_w"/>
                                          </p:val>
                                        </p:tav>
                                        <p:tav tm="100000">
                                          <p:val>
                                            <p:strVal val="ppt_w*0.70"/>
                                          </p:val>
                                        </p:tav>
                                      </p:tavLst>
                                    </p:anim>
                                    <p:anim calcmode="lin" valueType="num">
                                      <p:cBhvr>
                                        <p:cTn id="22" dur="1000"/>
                                        <p:tgtEl>
                                          <p:spTgt spid="38"/>
                                        </p:tgtEl>
                                        <p:attrNameLst>
                                          <p:attrName>ppt_h</p:attrName>
                                        </p:attrNameLst>
                                      </p:cBhvr>
                                      <p:tavLst>
                                        <p:tav tm="0">
                                          <p:val>
                                            <p:strVal val="ppt_h"/>
                                          </p:val>
                                        </p:tav>
                                        <p:tav tm="100000">
                                          <p:val>
                                            <p:strVal val="ppt_h"/>
                                          </p:val>
                                        </p:tav>
                                      </p:tavLst>
                                    </p:anim>
                                    <p:animEffect transition="out" filter="fade">
                                      <p:cBhvr>
                                        <p:cTn id="23" dur="1000"/>
                                        <p:tgtEl>
                                          <p:spTgt spid="38"/>
                                        </p:tgtEl>
                                      </p:cBhvr>
                                    </p:animEffect>
                                    <p:set>
                                      <p:cBhvr>
                                        <p:cTn id="24" dur="1" fill="hold">
                                          <p:stCondLst>
                                            <p:cond delay="999"/>
                                          </p:stCondLst>
                                        </p:cTn>
                                        <p:tgtEl>
                                          <p:spTgt spid="38"/>
                                        </p:tgtEl>
                                        <p:attrNameLst>
                                          <p:attrName>style.visibility</p:attrName>
                                        </p:attrNameLst>
                                      </p:cBhvr>
                                      <p:to>
                                        <p:strVal val="hidden"/>
                                      </p:to>
                                    </p:set>
                                  </p:childTnLst>
                                </p:cTn>
                              </p:par>
                              <p:par>
                                <p:cTn id="25" presetID="55" presetClass="exit" presetSubtype="0" fill="hold" nodeType="withEffect">
                                  <p:stCondLst>
                                    <p:cond delay="1000"/>
                                  </p:stCondLst>
                                  <p:childTnLst>
                                    <p:anim calcmode="lin" valueType="num">
                                      <p:cBhvr>
                                        <p:cTn id="26" dur="1000"/>
                                        <p:tgtEl>
                                          <p:spTgt spid="35"/>
                                        </p:tgtEl>
                                        <p:attrNameLst>
                                          <p:attrName>ppt_w</p:attrName>
                                        </p:attrNameLst>
                                      </p:cBhvr>
                                      <p:tavLst>
                                        <p:tav tm="0">
                                          <p:val>
                                            <p:strVal val="ppt_w"/>
                                          </p:val>
                                        </p:tav>
                                        <p:tav tm="100000">
                                          <p:val>
                                            <p:strVal val="ppt_w*0.70"/>
                                          </p:val>
                                        </p:tav>
                                      </p:tavLst>
                                    </p:anim>
                                    <p:anim calcmode="lin" valueType="num">
                                      <p:cBhvr>
                                        <p:cTn id="27" dur="1000"/>
                                        <p:tgtEl>
                                          <p:spTgt spid="35"/>
                                        </p:tgtEl>
                                        <p:attrNameLst>
                                          <p:attrName>ppt_h</p:attrName>
                                        </p:attrNameLst>
                                      </p:cBhvr>
                                      <p:tavLst>
                                        <p:tav tm="0">
                                          <p:val>
                                            <p:strVal val="ppt_h"/>
                                          </p:val>
                                        </p:tav>
                                        <p:tav tm="100000">
                                          <p:val>
                                            <p:strVal val="ppt_h"/>
                                          </p:val>
                                        </p:tav>
                                      </p:tavLst>
                                    </p:anim>
                                    <p:animEffect transition="out" filter="fade">
                                      <p:cBhvr>
                                        <p:cTn id="28" dur="1000"/>
                                        <p:tgtEl>
                                          <p:spTgt spid="35"/>
                                        </p:tgtEl>
                                      </p:cBhvr>
                                    </p:animEffect>
                                    <p:set>
                                      <p:cBhvr>
                                        <p:cTn id="29" dur="1" fill="hold">
                                          <p:stCondLst>
                                            <p:cond delay="999"/>
                                          </p:stCondLst>
                                        </p:cTn>
                                        <p:tgtEl>
                                          <p:spTgt spid="35"/>
                                        </p:tgtEl>
                                        <p:attrNameLst>
                                          <p:attrName>style.visibility</p:attrName>
                                        </p:attrNameLst>
                                      </p:cBhvr>
                                      <p:to>
                                        <p:strVal val="hidden"/>
                                      </p:to>
                                    </p:set>
                                  </p:childTnLst>
                                </p:cTn>
                              </p:par>
                              <p:par>
                                <p:cTn id="30" presetID="55"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ppt_w</p:attrName>
                                        </p:attrNameLst>
                                      </p:cBhvr>
                                      <p:tavLst>
                                        <p:tav tm="0">
                                          <p:val>
                                            <p:strVal val="#ppt_w*0.70"/>
                                          </p:val>
                                        </p:tav>
                                        <p:tav tm="100000">
                                          <p:val>
                                            <p:strVal val="#ppt_w"/>
                                          </p:val>
                                        </p:tav>
                                      </p:tavLst>
                                    </p:anim>
                                    <p:anim calcmode="lin" valueType="num">
                                      <p:cBhvr>
                                        <p:cTn id="33" dur="1000" fill="hold"/>
                                        <p:tgtEl>
                                          <p:spTgt spid="19"/>
                                        </p:tgtEl>
                                        <p:attrNameLst>
                                          <p:attrName>ppt_h</p:attrName>
                                        </p:attrNameLst>
                                      </p:cBhvr>
                                      <p:tavLst>
                                        <p:tav tm="0">
                                          <p:val>
                                            <p:strVal val="#ppt_h"/>
                                          </p:val>
                                        </p:tav>
                                        <p:tav tm="100000">
                                          <p:val>
                                            <p:strVal val="#ppt_h"/>
                                          </p:val>
                                        </p:tav>
                                      </p:tavLst>
                                    </p:anim>
                                    <p:animEffect transition="in" filter="fade">
                                      <p:cBhvr>
                                        <p:cTn id="34" dur="1000"/>
                                        <p:tgtEl>
                                          <p:spTgt spid="19"/>
                                        </p:tgtEl>
                                      </p:cBhvr>
                                    </p:animEffect>
                                  </p:childTnLst>
                                </p:cTn>
                              </p:par>
                              <p:par>
                                <p:cTn id="35" presetID="55"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par>
                                <p:cTn id="40" presetID="55"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strVal val="#ppt_w*0.70"/>
                                          </p:val>
                                        </p:tav>
                                        <p:tav tm="100000">
                                          <p:val>
                                            <p:strVal val="#ppt_w"/>
                                          </p:val>
                                        </p:tav>
                                      </p:tavLst>
                                    </p:anim>
                                    <p:anim calcmode="lin" valueType="num">
                                      <p:cBhvr>
                                        <p:cTn id="43" dur="1000" fill="hold"/>
                                        <p:tgtEl>
                                          <p:spTgt spid="32"/>
                                        </p:tgtEl>
                                        <p:attrNameLst>
                                          <p:attrName>ppt_h</p:attrName>
                                        </p:attrNameLst>
                                      </p:cBhvr>
                                      <p:tavLst>
                                        <p:tav tm="0">
                                          <p:val>
                                            <p:strVal val="#ppt_h"/>
                                          </p:val>
                                        </p:tav>
                                        <p:tav tm="100000">
                                          <p:val>
                                            <p:strVal val="#ppt_h"/>
                                          </p:val>
                                        </p:tav>
                                      </p:tavLst>
                                    </p:anim>
                                    <p:animEffect transition="in" filter="fade">
                                      <p:cBhvr>
                                        <p:cTn id="44" dur="1000"/>
                                        <p:tgtEl>
                                          <p:spTgt spid="32"/>
                                        </p:tgtEl>
                                      </p:cBhvr>
                                    </p:animEffect>
                                  </p:childTnLst>
                                </p:cTn>
                              </p:par>
                              <p:par>
                                <p:cTn id="45" presetID="55"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strVal val="#ppt_w*0.70"/>
                                          </p:val>
                                        </p:tav>
                                        <p:tav tm="100000">
                                          <p:val>
                                            <p:strVal val="#ppt_w"/>
                                          </p:val>
                                        </p:tav>
                                      </p:tavLst>
                                    </p:anim>
                                    <p:anim calcmode="lin" valueType="num">
                                      <p:cBhvr>
                                        <p:cTn id="48" dur="1000" fill="hold"/>
                                        <p:tgtEl>
                                          <p:spTgt spid="37"/>
                                        </p:tgtEl>
                                        <p:attrNameLst>
                                          <p:attrName>ppt_h</p:attrName>
                                        </p:attrNameLst>
                                      </p:cBhvr>
                                      <p:tavLst>
                                        <p:tav tm="0">
                                          <p:val>
                                            <p:strVal val="#ppt_h"/>
                                          </p:val>
                                        </p:tav>
                                        <p:tav tm="100000">
                                          <p:val>
                                            <p:strVal val="#ppt_h"/>
                                          </p:val>
                                        </p:tav>
                                      </p:tavLst>
                                    </p:anim>
                                    <p:animEffect transition="in" filter="fade">
                                      <p:cBhvr>
                                        <p:cTn id="49" dur="1000"/>
                                        <p:tgtEl>
                                          <p:spTgt spid="37"/>
                                        </p:tgtEl>
                                      </p:cBhvr>
                                    </p:animEffect>
                                  </p:childTnLst>
                                </p:cTn>
                              </p:par>
                              <p:par>
                                <p:cTn id="50" presetID="55"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1000" fill="hold"/>
                                        <p:tgtEl>
                                          <p:spTgt spid="27"/>
                                        </p:tgtEl>
                                        <p:attrNameLst>
                                          <p:attrName>ppt_w</p:attrName>
                                        </p:attrNameLst>
                                      </p:cBhvr>
                                      <p:tavLst>
                                        <p:tav tm="0">
                                          <p:val>
                                            <p:strVal val="#ppt_w*0.70"/>
                                          </p:val>
                                        </p:tav>
                                        <p:tav tm="100000">
                                          <p:val>
                                            <p:strVal val="#ppt_w"/>
                                          </p:val>
                                        </p:tav>
                                      </p:tavLst>
                                    </p:anim>
                                    <p:anim calcmode="lin" valueType="num">
                                      <p:cBhvr>
                                        <p:cTn id="53" dur="1000" fill="hold"/>
                                        <p:tgtEl>
                                          <p:spTgt spid="27"/>
                                        </p:tgtEl>
                                        <p:attrNameLst>
                                          <p:attrName>ppt_h</p:attrName>
                                        </p:attrNameLst>
                                      </p:cBhvr>
                                      <p:tavLst>
                                        <p:tav tm="0">
                                          <p:val>
                                            <p:strVal val="#ppt_h"/>
                                          </p:val>
                                        </p:tav>
                                        <p:tav tm="100000">
                                          <p:val>
                                            <p:strVal val="#ppt_h"/>
                                          </p:val>
                                        </p:tav>
                                      </p:tavLst>
                                    </p:anim>
                                    <p:animEffect transition="in" filter="fade">
                                      <p:cBhvr>
                                        <p:cTn id="5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p:nvPr/>
        </p:nvSpPr>
        <p:spPr>
          <a:xfrm>
            <a:off x="-13250" y="4545500"/>
            <a:ext cx="9144000" cy="205500"/>
          </a:xfrm>
          <a:prstGeom prst="rect">
            <a:avLst/>
          </a:prstGeom>
          <a:solidFill>
            <a:srgbClr val="53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21"/>
          <p:cNvPicPr preferRelativeResize="0"/>
          <p:nvPr/>
        </p:nvPicPr>
        <p:blipFill>
          <a:blip r:embed="rId5">
            <a:alphaModFix/>
          </a:blip>
          <a:stretch>
            <a:fillRect/>
          </a:stretch>
        </p:blipFill>
        <p:spPr>
          <a:xfrm>
            <a:off x="311700" y="4219449"/>
            <a:ext cx="2458192" cy="677100"/>
          </a:xfrm>
          <a:prstGeom prst="rect">
            <a:avLst/>
          </a:prstGeom>
          <a:noFill/>
          <a:ln>
            <a:noFill/>
          </a:ln>
        </p:spPr>
      </p:pic>
      <p:sp>
        <p:nvSpPr>
          <p:cNvPr id="131" name="Google Shape;131;p21"/>
          <p:cNvSpPr txBox="1"/>
          <p:nvPr/>
        </p:nvSpPr>
        <p:spPr>
          <a:xfrm>
            <a:off x="324675" y="291550"/>
            <a:ext cx="6447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dirty="0">
                <a:solidFill>
                  <a:srgbClr val="53A630"/>
                </a:solidFill>
                <a:latin typeface="Cabin Sketch"/>
                <a:ea typeface="Cabin Sketch"/>
                <a:cs typeface="Cabin Sketch"/>
                <a:sym typeface="Cabin Sketch"/>
              </a:rPr>
              <a:t>GROW</a:t>
            </a:r>
            <a:endParaRPr sz="4800" b="1" dirty="0">
              <a:solidFill>
                <a:srgbClr val="53A630"/>
              </a:solidFill>
              <a:latin typeface="Cabin Sketch"/>
              <a:ea typeface="Cabin Sketch"/>
              <a:cs typeface="Cabin Sketch"/>
              <a:sym typeface="Cabin Sketch"/>
            </a:endParaRPr>
          </a:p>
        </p:txBody>
      </p:sp>
      <p:sp>
        <p:nvSpPr>
          <p:cNvPr id="8" name="Google Shape;96;p17">
            <a:extLst>
              <a:ext uri="{FF2B5EF4-FFF2-40B4-BE49-F238E27FC236}">
                <a16:creationId xmlns:a16="http://schemas.microsoft.com/office/drawing/2014/main" id="{46A0D88E-4906-974C-9679-9510F70E011E}"/>
              </a:ext>
            </a:extLst>
          </p:cNvPr>
          <p:cNvSpPr txBox="1"/>
          <p:nvPr/>
        </p:nvSpPr>
        <p:spPr>
          <a:xfrm>
            <a:off x="4976298" y="4468580"/>
            <a:ext cx="447940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rgbClr val="FFFFFF"/>
                </a:solidFill>
                <a:latin typeface="Calibri"/>
                <a:ea typeface="Calibri"/>
                <a:cs typeface="Calibri"/>
                <a:sym typeface="Calibri"/>
              </a:rPr>
              <a:t>© Benchmark Education Company, LLC. All Rights Reserved</a:t>
            </a:r>
            <a:endParaRPr dirty="0">
              <a:solidFill>
                <a:srgbClr val="FFFFFF"/>
              </a:solidFill>
            </a:endParaRPr>
          </a:p>
        </p:txBody>
      </p:sp>
      <p:pic>
        <p:nvPicPr>
          <p:cNvPr id="3" name="eAssessment for Presentation (No Voiceover)" descr="eAssessment for Presentation (No Voiceover)">
            <a:hlinkClick r:id="" action="ppaction://media"/>
            <a:extLst>
              <a:ext uri="{FF2B5EF4-FFF2-40B4-BE49-F238E27FC236}">
                <a16:creationId xmlns:a16="http://schemas.microsoft.com/office/drawing/2014/main" id="{0BC9A981-EF61-5D45-AE8E-E7E46FAA08C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71548" y="392500"/>
            <a:ext cx="6247777" cy="3514375"/>
          </a:xfrm>
          <a:prstGeom prst="rect">
            <a:avLst/>
          </a:prstGeom>
        </p:spPr>
      </p:pic>
      <p:sp>
        <p:nvSpPr>
          <p:cNvPr id="9" name="Google Shape;134;p21">
            <a:extLst>
              <a:ext uri="{FF2B5EF4-FFF2-40B4-BE49-F238E27FC236}">
                <a16:creationId xmlns:a16="http://schemas.microsoft.com/office/drawing/2014/main" id="{0905C2AF-C9C0-6F49-8861-5A5A903997B6}"/>
              </a:ext>
            </a:extLst>
          </p:cNvPr>
          <p:cNvSpPr txBox="1"/>
          <p:nvPr/>
        </p:nvSpPr>
        <p:spPr>
          <a:xfrm>
            <a:off x="507100" y="1397775"/>
            <a:ext cx="2379600" cy="20312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Meet Each</a:t>
            </a:r>
          </a:p>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Student </a:t>
            </a:r>
          </a:p>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Where</a:t>
            </a:r>
          </a:p>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They </a:t>
            </a:r>
          </a:p>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Are</a:t>
            </a:r>
          </a:p>
        </p:txBody>
      </p:sp>
    </p:spTree>
    <p:extLst>
      <p:ext uri="{BB962C8B-B14F-4D97-AF65-F5344CB8AC3E}">
        <p14:creationId xmlns:p14="http://schemas.microsoft.com/office/powerpoint/2010/main" val="214720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8485">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p:nvPr/>
        </p:nvSpPr>
        <p:spPr>
          <a:xfrm>
            <a:off x="-13250" y="4545500"/>
            <a:ext cx="9144000" cy="205500"/>
          </a:xfrm>
          <a:prstGeom prst="rect">
            <a:avLst/>
          </a:prstGeom>
          <a:solidFill>
            <a:srgbClr val="53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21"/>
          <p:cNvPicPr preferRelativeResize="0"/>
          <p:nvPr/>
        </p:nvPicPr>
        <p:blipFill>
          <a:blip r:embed="rId5">
            <a:alphaModFix/>
          </a:blip>
          <a:stretch>
            <a:fillRect/>
          </a:stretch>
        </p:blipFill>
        <p:spPr>
          <a:xfrm>
            <a:off x="311700" y="4219449"/>
            <a:ext cx="2458192" cy="677100"/>
          </a:xfrm>
          <a:prstGeom prst="rect">
            <a:avLst/>
          </a:prstGeom>
          <a:noFill/>
          <a:ln>
            <a:noFill/>
          </a:ln>
        </p:spPr>
      </p:pic>
      <p:sp>
        <p:nvSpPr>
          <p:cNvPr id="131" name="Google Shape;131;p21"/>
          <p:cNvSpPr txBox="1"/>
          <p:nvPr/>
        </p:nvSpPr>
        <p:spPr>
          <a:xfrm>
            <a:off x="324675" y="291550"/>
            <a:ext cx="6447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a:solidFill>
                  <a:srgbClr val="53A630"/>
                </a:solidFill>
                <a:latin typeface="Cabin Sketch"/>
                <a:ea typeface="Cabin Sketch"/>
                <a:cs typeface="Cabin Sketch"/>
                <a:sym typeface="Cabin Sketch"/>
              </a:rPr>
              <a:t>GROW</a:t>
            </a:r>
            <a:endParaRPr sz="4800" b="1">
              <a:solidFill>
                <a:srgbClr val="53A630"/>
              </a:solidFill>
              <a:latin typeface="Cabin Sketch"/>
              <a:ea typeface="Cabin Sketch"/>
              <a:cs typeface="Cabin Sketch"/>
              <a:sym typeface="Cabin Sketch"/>
            </a:endParaRPr>
          </a:p>
        </p:txBody>
      </p:sp>
      <p:sp>
        <p:nvSpPr>
          <p:cNvPr id="8" name="Google Shape;96;p17">
            <a:extLst>
              <a:ext uri="{FF2B5EF4-FFF2-40B4-BE49-F238E27FC236}">
                <a16:creationId xmlns:a16="http://schemas.microsoft.com/office/drawing/2014/main" id="{46A0D88E-4906-974C-9679-9510F70E011E}"/>
              </a:ext>
            </a:extLst>
          </p:cNvPr>
          <p:cNvSpPr txBox="1"/>
          <p:nvPr/>
        </p:nvSpPr>
        <p:spPr>
          <a:xfrm>
            <a:off x="4976298" y="4468580"/>
            <a:ext cx="447940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rgbClr val="FFFFFF"/>
                </a:solidFill>
                <a:latin typeface="Calibri"/>
                <a:ea typeface="Calibri"/>
                <a:cs typeface="Calibri"/>
                <a:sym typeface="Calibri"/>
              </a:rPr>
              <a:t>© Benchmark Education Company, LLC. All Rights Reserved</a:t>
            </a:r>
            <a:endParaRPr dirty="0">
              <a:solidFill>
                <a:srgbClr val="FFFFFF"/>
              </a:solidFill>
            </a:endParaRPr>
          </a:p>
        </p:txBody>
      </p:sp>
      <p:sp>
        <p:nvSpPr>
          <p:cNvPr id="9" name="Google Shape;134;p21">
            <a:extLst>
              <a:ext uri="{FF2B5EF4-FFF2-40B4-BE49-F238E27FC236}">
                <a16:creationId xmlns:a16="http://schemas.microsoft.com/office/drawing/2014/main" id="{0905C2AF-C9C0-6F49-8861-5A5A903997B6}"/>
              </a:ext>
            </a:extLst>
          </p:cNvPr>
          <p:cNvSpPr txBox="1"/>
          <p:nvPr/>
        </p:nvSpPr>
        <p:spPr>
          <a:xfrm>
            <a:off x="507100" y="1397775"/>
            <a:ext cx="2379600" cy="20312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Meet Each</a:t>
            </a:r>
          </a:p>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Student </a:t>
            </a:r>
          </a:p>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Where</a:t>
            </a:r>
          </a:p>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They </a:t>
            </a:r>
          </a:p>
          <a:p>
            <a:pPr marL="0" lvl="0" indent="0" algn="l" rtl="0">
              <a:spcBef>
                <a:spcPts val="0"/>
              </a:spcBef>
              <a:spcAft>
                <a:spcPts val="0"/>
              </a:spcAft>
              <a:buNone/>
            </a:pPr>
            <a:r>
              <a:rPr lang="en" sz="2400" b="1" dirty="0">
                <a:solidFill>
                  <a:srgbClr val="666666"/>
                </a:solidFill>
                <a:latin typeface="Century Gothic"/>
                <a:ea typeface="Century Gothic"/>
                <a:cs typeface="Century Gothic"/>
                <a:sym typeface="Century Gothic"/>
              </a:rPr>
              <a:t>Are</a:t>
            </a:r>
          </a:p>
        </p:txBody>
      </p:sp>
      <p:pic>
        <p:nvPicPr>
          <p:cNvPr id="10" name="Spanish eAssessment" descr="Spanish eAssessment">
            <a:hlinkClick r:id="" action="ppaction://media"/>
            <a:extLst>
              <a:ext uri="{FF2B5EF4-FFF2-40B4-BE49-F238E27FC236}">
                <a16:creationId xmlns:a16="http://schemas.microsoft.com/office/drawing/2014/main" id="{56FFA281-85F2-2244-A941-3B518920D8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82609" y="437343"/>
            <a:ext cx="6154291" cy="3549942"/>
          </a:xfrm>
          <a:prstGeom prst="rect">
            <a:avLst/>
          </a:prstGeom>
        </p:spPr>
      </p:pic>
      <p:pic>
        <p:nvPicPr>
          <p:cNvPr id="11" name="Picture 10">
            <a:extLst>
              <a:ext uri="{FF2B5EF4-FFF2-40B4-BE49-F238E27FC236}">
                <a16:creationId xmlns:a16="http://schemas.microsoft.com/office/drawing/2014/main" id="{75CD707D-19F6-E04F-8EB3-7C6DB5869DB3}"/>
              </a:ext>
            </a:extLst>
          </p:cNvPr>
          <p:cNvPicPr>
            <a:picLocks noChangeAspect="1"/>
          </p:cNvPicPr>
          <p:nvPr/>
        </p:nvPicPr>
        <p:blipFill>
          <a:blip r:embed="rId7"/>
          <a:stretch>
            <a:fillRect/>
          </a:stretch>
        </p:blipFill>
        <p:spPr>
          <a:xfrm>
            <a:off x="2663465" y="421709"/>
            <a:ext cx="5973435" cy="3557091"/>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2811B2A-CF3E-BC4F-922E-CD244052EF11}"/>
              </a:ext>
            </a:extLst>
          </p:cNvPr>
          <p:cNvPicPr>
            <a:picLocks noChangeAspect="1"/>
          </p:cNvPicPr>
          <p:nvPr/>
        </p:nvPicPr>
        <p:blipFill>
          <a:blip r:embed="rId8"/>
          <a:stretch>
            <a:fillRect/>
          </a:stretch>
        </p:blipFill>
        <p:spPr>
          <a:xfrm>
            <a:off x="2663464" y="1377163"/>
            <a:ext cx="5973435" cy="2587451"/>
          </a:xfrm>
          <a:prstGeom prst="rect">
            <a:avLst/>
          </a:prstGeom>
        </p:spPr>
      </p:pic>
    </p:spTree>
    <p:extLst>
      <p:ext uri="{BB962C8B-B14F-4D97-AF65-F5344CB8AC3E}">
        <p14:creationId xmlns:p14="http://schemas.microsoft.com/office/powerpoint/2010/main" val="261202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video>
              <p:cMediaNode vol="80000">
                <p:cTn id="21"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D852-AFB1-4429-8D6D-CD9C7EBE3041}"/>
              </a:ext>
            </a:extLst>
          </p:cNvPr>
          <p:cNvSpPr>
            <a:spLocks noGrp="1"/>
          </p:cNvSpPr>
          <p:nvPr>
            <p:ph type="title"/>
          </p:nvPr>
        </p:nvSpPr>
        <p:spPr/>
        <p:txBody>
          <a:bodyPr/>
          <a:lstStyle/>
          <a:p>
            <a:r>
              <a:rPr lang="en-US" dirty="0"/>
              <a:t>Efficacy Report</a:t>
            </a:r>
          </a:p>
        </p:txBody>
      </p:sp>
      <p:pic>
        <p:nvPicPr>
          <p:cNvPr id="9" name="Picture 8">
            <a:extLst>
              <a:ext uri="{FF2B5EF4-FFF2-40B4-BE49-F238E27FC236}">
                <a16:creationId xmlns:a16="http://schemas.microsoft.com/office/drawing/2014/main" id="{B1DC27D4-1DB7-4284-912B-A23FB1503041}"/>
              </a:ext>
            </a:extLst>
          </p:cNvPr>
          <p:cNvPicPr>
            <a:picLocks noChangeAspect="1"/>
          </p:cNvPicPr>
          <p:nvPr/>
        </p:nvPicPr>
        <p:blipFill>
          <a:blip r:embed="rId2"/>
          <a:stretch>
            <a:fillRect/>
          </a:stretch>
        </p:blipFill>
        <p:spPr>
          <a:xfrm>
            <a:off x="0" y="1727099"/>
            <a:ext cx="5097239" cy="3416401"/>
          </a:xfrm>
          <a:prstGeom prst="rect">
            <a:avLst/>
          </a:prstGeom>
        </p:spPr>
      </p:pic>
      <p:pic>
        <p:nvPicPr>
          <p:cNvPr id="7" name="Picture 6">
            <a:extLst>
              <a:ext uri="{FF2B5EF4-FFF2-40B4-BE49-F238E27FC236}">
                <a16:creationId xmlns:a16="http://schemas.microsoft.com/office/drawing/2014/main" id="{582235FB-C2E0-4905-A05D-AB1D5B3AE8BE}"/>
              </a:ext>
            </a:extLst>
          </p:cNvPr>
          <p:cNvPicPr>
            <a:picLocks noChangeAspect="1"/>
          </p:cNvPicPr>
          <p:nvPr/>
        </p:nvPicPr>
        <p:blipFill>
          <a:blip r:embed="rId3"/>
          <a:stretch>
            <a:fillRect/>
          </a:stretch>
        </p:blipFill>
        <p:spPr>
          <a:xfrm>
            <a:off x="4290631" y="368602"/>
            <a:ext cx="4853369" cy="2716993"/>
          </a:xfrm>
          <a:prstGeom prst="rect">
            <a:avLst/>
          </a:prstGeom>
        </p:spPr>
      </p:pic>
    </p:spTree>
    <p:extLst>
      <p:ext uri="{BB962C8B-B14F-4D97-AF65-F5344CB8AC3E}">
        <p14:creationId xmlns:p14="http://schemas.microsoft.com/office/powerpoint/2010/main" val="899415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D852-AFB1-4429-8D6D-CD9C7EBE3041}"/>
              </a:ext>
            </a:extLst>
          </p:cNvPr>
          <p:cNvSpPr>
            <a:spLocks noGrp="1"/>
          </p:cNvSpPr>
          <p:nvPr>
            <p:ph type="title"/>
          </p:nvPr>
        </p:nvSpPr>
        <p:spPr>
          <a:xfrm>
            <a:off x="311700" y="411975"/>
            <a:ext cx="8520600" cy="572700"/>
          </a:xfrm>
        </p:spPr>
        <p:txBody>
          <a:bodyPr/>
          <a:lstStyle/>
          <a:p>
            <a:r>
              <a:rPr lang="en-US" dirty="0"/>
              <a:t>Efficacy Report</a:t>
            </a:r>
          </a:p>
        </p:txBody>
      </p:sp>
      <p:pic>
        <p:nvPicPr>
          <p:cNvPr id="11" name="Picture 10">
            <a:extLst>
              <a:ext uri="{FF2B5EF4-FFF2-40B4-BE49-F238E27FC236}">
                <a16:creationId xmlns:a16="http://schemas.microsoft.com/office/drawing/2014/main" id="{B4979A72-6FAA-4F26-877E-A3BE58C9BB6E}"/>
              </a:ext>
            </a:extLst>
          </p:cNvPr>
          <p:cNvPicPr>
            <a:picLocks noChangeAspect="1"/>
          </p:cNvPicPr>
          <p:nvPr/>
        </p:nvPicPr>
        <p:blipFill>
          <a:blip r:embed="rId2"/>
          <a:stretch>
            <a:fillRect/>
          </a:stretch>
        </p:blipFill>
        <p:spPr>
          <a:xfrm>
            <a:off x="0" y="984675"/>
            <a:ext cx="4600624" cy="2783094"/>
          </a:xfrm>
          <a:prstGeom prst="rect">
            <a:avLst/>
          </a:prstGeom>
        </p:spPr>
      </p:pic>
      <p:pic>
        <p:nvPicPr>
          <p:cNvPr id="8" name="Picture 7">
            <a:extLst>
              <a:ext uri="{FF2B5EF4-FFF2-40B4-BE49-F238E27FC236}">
                <a16:creationId xmlns:a16="http://schemas.microsoft.com/office/drawing/2014/main" id="{31EBAF0B-F33C-4F21-B610-268E38175147}"/>
              </a:ext>
            </a:extLst>
          </p:cNvPr>
          <p:cNvPicPr>
            <a:picLocks noChangeAspect="1"/>
          </p:cNvPicPr>
          <p:nvPr/>
        </p:nvPicPr>
        <p:blipFill>
          <a:blip r:embed="rId3"/>
          <a:stretch>
            <a:fillRect/>
          </a:stretch>
        </p:blipFill>
        <p:spPr>
          <a:xfrm>
            <a:off x="4263745" y="1879904"/>
            <a:ext cx="4719294" cy="3143787"/>
          </a:xfrm>
          <a:prstGeom prst="rect">
            <a:avLst/>
          </a:prstGeom>
        </p:spPr>
      </p:pic>
    </p:spTree>
    <p:extLst>
      <p:ext uri="{BB962C8B-B14F-4D97-AF65-F5344CB8AC3E}">
        <p14:creationId xmlns:p14="http://schemas.microsoft.com/office/powerpoint/2010/main" val="3455501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D4CF1-9641-4646-9643-5E9786E6C4DE}"/>
              </a:ext>
            </a:extLst>
          </p:cNvPr>
          <p:cNvSpPr>
            <a:spLocks noGrp="1"/>
          </p:cNvSpPr>
          <p:nvPr>
            <p:ph type="title"/>
          </p:nvPr>
        </p:nvSpPr>
        <p:spPr/>
        <p:txBody>
          <a:bodyPr>
            <a:normAutofit/>
          </a:bodyPr>
          <a:lstStyle/>
          <a:p>
            <a:r>
              <a:rPr lang="en-US" dirty="0"/>
              <a:t>Current Programs</a:t>
            </a:r>
          </a:p>
        </p:txBody>
      </p:sp>
      <p:sp>
        <p:nvSpPr>
          <p:cNvPr id="3" name="Text Placeholder 2">
            <a:extLst>
              <a:ext uri="{FF2B5EF4-FFF2-40B4-BE49-F238E27FC236}">
                <a16:creationId xmlns:a16="http://schemas.microsoft.com/office/drawing/2014/main" id="{FE3A7ECB-B3D0-4AE6-8691-F9117391385A}"/>
              </a:ext>
            </a:extLst>
          </p:cNvPr>
          <p:cNvSpPr>
            <a:spLocks noGrp="1"/>
          </p:cNvSpPr>
          <p:nvPr>
            <p:ph type="body" idx="1"/>
          </p:nvPr>
        </p:nvSpPr>
        <p:spPr>
          <a:xfrm>
            <a:off x="311700" y="1447799"/>
            <a:ext cx="8520600" cy="3121075"/>
          </a:xfrm>
        </p:spPr>
        <p:txBody>
          <a:bodyPr>
            <a:normAutofit/>
          </a:bodyPr>
          <a:lstStyle/>
          <a:p>
            <a:r>
              <a:rPr lang="en-US" sz="2400" dirty="0"/>
              <a:t>English Language Arts K-2: Core Knowledge Language Arts (CKLA)</a:t>
            </a:r>
          </a:p>
          <a:p>
            <a:pPr marL="114300" indent="0">
              <a:buNone/>
            </a:pPr>
            <a:endParaRPr lang="en-US" sz="2400" dirty="0"/>
          </a:p>
          <a:p>
            <a:r>
              <a:rPr lang="en-US" sz="2400" dirty="0"/>
              <a:t>Spanish Language Arts K-2: Canciones Y </a:t>
            </a:r>
            <a:r>
              <a:rPr lang="en-US" sz="2400" dirty="0" err="1"/>
              <a:t>Cuentos</a:t>
            </a:r>
            <a:r>
              <a:rPr lang="en-US" sz="2400" dirty="0"/>
              <a:t>, </a:t>
            </a:r>
            <a:r>
              <a:rPr lang="en-US" sz="2400" dirty="0" err="1"/>
              <a:t>Maravillas</a:t>
            </a:r>
            <a:r>
              <a:rPr lang="en-US" sz="2400" dirty="0"/>
              <a:t>, </a:t>
            </a:r>
            <a:r>
              <a:rPr lang="en-US" sz="2400" dirty="0" err="1"/>
              <a:t>Despegando</a:t>
            </a:r>
            <a:r>
              <a:rPr lang="en-US" sz="2400" dirty="0"/>
              <a:t> </a:t>
            </a:r>
            <a:r>
              <a:rPr lang="en-US" sz="2400" dirty="0" err="1"/>
              <a:t>Hacia</a:t>
            </a:r>
            <a:r>
              <a:rPr lang="en-US" sz="2400" dirty="0"/>
              <a:t> a la </a:t>
            </a:r>
            <a:r>
              <a:rPr lang="en-US" sz="2400" dirty="0" err="1"/>
              <a:t>Lectura</a:t>
            </a:r>
            <a:endParaRPr lang="en-US" sz="2400" dirty="0"/>
          </a:p>
          <a:p>
            <a:pPr marL="114300" indent="0">
              <a:buNone/>
            </a:pPr>
            <a:endParaRPr lang="en-US" sz="2400" dirty="0"/>
          </a:p>
          <a:p>
            <a:r>
              <a:rPr lang="en-US" sz="2400" dirty="0"/>
              <a:t>English Language Arts 3-5: Read Side by Side (CIA)</a:t>
            </a:r>
          </a:p>
        </p:txBody>
      </p:sp>
    </p:spTree>
    <p:extLst>
      <p:ext uri="{BB962C8B-B14F-4D97-AF65-F5344CB8AC3E}">
        <p14:creationId xmlns:p14="http://schemas.microsoft.com/office/powerpoint/2010/main" val="2549776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CE0CBAB-8E9C-6947-B7D6-2EF05A5D0638}"/>
              </a:ext>
            </a:extLst>
          </p:cNvPr>
          <p:cNvSpPr txBox="1"/>
          <p:nvPr/>
        </p:nvSpPr>
        <p:spPr>
          <a:xfrm>
            <a:off x="1637429" y="497941"/>
            <a:ext cx="5869142" cy="707886"/>
          </a:xfrm>
          <a:prstGeom prst="rect">
            <a:avLst/>
          </a:prstGeom>
          <a:noFill/>
        </p:spPr>
        <p:txBody>
          <a:bodyPr wrap="square" lIns="91440" tIns="45720" rIns="91440" bIns="45720" rtlCol="0" anchor="t">
            <a:spAutoFit/>
          </a:bodyPr>
          <a:lstStyle/>
          <a:p>
            <a:pPr algn="ctr"/>
            <a:r>
              <a:rPr lang="en-US" sz="4000" b="1" dirty="0">
                <a:solidFill>
                  <a:schemeClr val="bg2"/>
                </a:solidFill>
                <a:latin typeface="Century Gothic"/>
                <a:cs typeface="Arial Narrow" panose="020B0604020202020204" pitchFamily="34" charset="0"/>
              </a:rPr>
              <a:t>Thank you!</a:t>
            </a:r>
            <a:endParaRPr lang="en-US" sz="4000" b="1" dirty="0">
              <a:solidFill>
                <a:schemeClr val="bg2"/>
              </a:solidFill>
              <a:latin typeface="Century Gothic" panose="020B0502020202020204" pitchFamily="34" charset="0"/>
              <a:cs typeface="Arial Narrow" panose="020B0604020202020204" pitchFamily="34" charset="0"/>
            </a:endParaRPr>
          </a:p>
        </p:txBody>
      </p:sp>
      <p:sp>
        <p:nvSpPr>
          <p:cNvPr id="12" name="Google Shape;77;p15">
            <a:extLst>
              <a:ext uri="{FF2B5EF4-FFF2-40B4-BE49-F238E27FC236}">
                <a16:creationId xmlns:a16="http://schemas.microsoft.com/office/drawing/2014/main" id="{E6939CBA-0D52-924A-9182-B6FF6D12D0EF}"/>
              </a:ext>
            </a:extLst>
          </p:cNvPr>
          <p:cNvSpPr/>
          <p:nvPr/>
        </p:nvSpPr>
        <p:spPr>
          <a:xfrm>
            <a:off x="-13250" y="4545500"/>
            <a:ext cx="9144000" cy="205500"/>
          </a:xfrm>
          <a:prstGeom prst="rect">
            <a:avLst/>
          </a:prstGeom>
          <a:solidFill>
            <a:srgbClr val="50B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79;p15">
            <a:extLst>
              <a:ext uri="{FF2B5EF4-FFF2-40B4-BE49-F238E27FC236}">
                <a16:creationId xmlns:a16="http://schemas.microsoft.com/office/drawing/2014/main" id="{79363D5B-4063-A647-9865-91EFA42F54DE}"/>
              </a:ext>
            </a:extLst>
          </p:cNvPr>
          <p:cNvPicPr preferRelativeResize="0"/>
          <p:nvPr/>
        </p:nvPicPr>
        <p:blipFill>
          <a:blip r:embed="rId3">
            <a:alphaModFix/>
          </a:blip>
          <a:stretch>
            <a:fillRect/>
          </a:stretch>
        </p:blipFill>
        <p:spPr>
          <a:xfrm>
            <a:off x="7605850" y="4028650"/>
            <a:ext cx="1343199" cy="944225"/>
          </a:xfrm>
          <a:prstGeom prst="rect">
            <a:avLst/>
          </a:prstGeom>
          <a:noFill/>
          <a:ln>
            <a:noFill/>
          </a:ln>
          <a:effectLst>
            <a:outerShdw blurRad="57150" dist="19050" dir="5400000" algn="bl" rotWithShape="0">
              <a:srgbClr val="000000">
                <a:alpha val="50000"/>
              </a:srgbClr>
            </a:outerShdw>
          </a:effectLst>
        </p:spPr>
      </p:pic>
      <p:sp>
        <p:nvSpPr>
          <p:cNvPr id="15" name="Google Shape;96;p17">
            <a:extLst>
              <a:ext uri="{FF2B5EF4-FFF2-40B4-BE49-F238E27FC236}">
                <a16:creationId xmlns:a16="http://schemas.microsoft.com/office/drawing/2014/main" id="{CE30CEE8-C8FE-BA40-8F9E-F1162F5E7A49}"/>
              </a:ext>
            </a:extLst>
          </p:cNvPr>
          <p:cNvSpPr txBox="1"/>
          <p:nvPr/>
        </p:nvSpPr>
        <p:spPr>
          <a:xfrm>
            <a:off x="152400" y="4481207"/>
            <a:ext cx="447940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rgbClr val="FFFFFF"/>
                </a:solidFill>
                <a:latin typeface="Calibri"/>
                <a:ea typeface="Calibri"/>
                <a:cs typeface="Calibri"/>
                <a:sym typeface="Calibri"/>
              </a:rPr>
              <a:t>© Benchmark Education Company, LLC. All Rights Reserved</a:t>
            </a:r>
            <a:endParaRPr dirty="0">
              <a:solidFill>
                <a:srgbClr val="FFFFFF"/>
              </a:solidFill>
            </a:endParaRPr>
          </a:p>
        </p:txBody>
      </p:sp>
      <p:pic>
        <p:nvPicPr>
          <p:cNvPr id="8" name="Picture 7">
            <a:extLst>
              <a:ext uri="{FF2B5EF4-FFF2-40B4-BE49-F238E27FC236}">
                <a16:creationId xmlns:a16="http://schemas.microsoft.com/office/drawing/2014/main" id="{CD35EBF0-B2FF-E441-994A-16B7E2233289}"/>
              </a:ext>
            </a:extLst>
          </p:cNvPr>
          <p:cNvPicPr>
            <a:picLocks noChangeAspect="1"/>
          </p:cNvPicPr>
          <p:nvPr/>
        </p:nvPicPr>
        <p:blipFill>
          <a:blip r:embed="rId4"/>
          <a:srcRect/>
          <a:stretch/>
        </p:blipFill>
        <p:spPr>
          <a:xfrm>
            <a:off x="13729" y="1818195"/>
            <a:ext cx="3079803" cy="1281529"/>
          </a:xfrm>
          <a:prstGeom prst="rect">
            <a:avLst/>
          </a:prstGeom>
        </p:spPr>
      </p:pic>
      <p:pic>
        <p:nvPicPr>
          <p:cNvPr id="9" name="Picture 8">
            <a:extLst>
              <a:ext uri="{FF2B5EF4-FFF2-40B4-BE49-F238E27FC236}">
                <a16:creationId xmlns:a16="http://schemas.microsoft.com/office/drawing/2014/main" id="{E9300059-80B1-6749-A91F-9176460F85EA}"/>
              </a:ext>
            </a:extLst>
          </p:cNvPr>
          <p:cNvPicPr>
            <a:picLocks noChangeAspect="1"/>
          </p:cNvPicPr>
          <p:nvPr/>
        </p:nvPicPr>
        <p:blipFill>
          <a:blip r:embed="rId5"/>
          <a:stretch>
            <a:fillRect/>
          </a:stretch>
        </p:blipFill>
        <p:spPr>
          <a:xfrm>
            <a:off x="1783201" y="3146307"/>
            <a:ext cx="3079803" cy="1289351"/>
          </a:xfrm>
          <a:prstGeom prst="rect">
            <a:avLst/>
          </a:prstGeom>
          <a:effectLst/>
        </p:spPr>
      </p:pic>
    </p:spTree>
    <p:extLst>
      <p:ext uri="{BB962C8B-B14F-4D97-AF65-F5344CB8AC3E}">
        <p14:creationId xmlns:p14="http://schemas.microsoft.com/office/powerpoint/2010/main" val="123922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73443-0F36-4729-9319-8F5177012D0F}"/>
              </a:ext>
            </a:extLst>
          </p:cNvPr>
          <p:cNvSpPr>
            <a:spLocks noGrp="1"/>
          </p:cNvSpPr>
          <p:nvPr>
            <p:ph type="title"/>
          </p:nvPr>
        </p:nvSpPr>
        <p:spPr/>
        <p:txBody>
          <a:bodyPr>
            <a:normAutofit/>
          </a:bodyPr>
          <a:lstStyle/>
          <a:p>
            <a:r>
              <a:rPr lang="en-US" dirty="0"/>
              <a:t>Adoption Process</a:t>
            </a:r>
          </a:p>
        </p:txBody>
      </p:sp>
      <p:sp>
        <p:nvSpPr>
          <p:cNvPr id="3" name="Text Placeholder 2">
            <a:extLst>
              <a:ext uri="{FF2B5EF4-FFF2-40B4-BE49-F238E27FC236}">
                <a16:creationId xmlns:a16="http://schemas.microsoft.com/office/drawing/2014/main" id="{11EB00D1-0B36-4CA6-97D1-34090C8CE3AD}"/>
              </a:ext>
            </a:extLst>
          </p:cNvPr>
          <p:cNvSpPr>
            <a:spLocks noGrp="1"/>
          </p:cNvSpPr>
          <p:nvPr>
            <p:ph type="body" idx="1"/>
          </p:nvPr>
        </p:nvSpPr>
        <p:spPr>
          <a:xfrm>
            <a:off x="311700" y="1498599"/>
            <a:ext cx="8520600" cy="3070275"/>
          </a:xfrm>
        </p:spPr>
        <p:txBody>
          <a:bodyPr>
            <a:normAutofit/>
          </a:bodyPr>
          <a:lstStyle/>
          <a:p>
            <a:r>
              <a:rPr lang="en-US" sz="2800" dirty="0"/>
              <a:t>Eight staff members</a:t>
            </a:r>
          </a:p>
          <a:p>
            <a:r>
              <a:rPr lang="en-US" sz="2800" dirty="0"/>
              <a:t>Started in October 2021</a:t>
            </a:r>
          </a:p>
          <a:p>
            <a:r>
              <a:rPr lang="en-US" sz="2800" dirty="0"/>
              <a:t>Followed guidelines from the state:</a:t>
            </a:r>
          </a:p>
          <a:p>
            <a:pPr lvl="1"/>
            <a:r>
              <a:rPr lang="en-US" sz="2400" dirty="0"/>
              <a:t>Research/Best-Practice</a:t>
            </a:r>
          </a:p>
          <a:p>
            <a:pPr lvl="1"/>
            <a:r>
              <a:rPr lang="en-US" sz="2400" dirty="0"/>
              <a:t>Evaluation Tools</a:t>
            </a:r>
          </a:p>
          <a:p>
            <a:pPr lvl="1"/>
            <a:r>
              <a:rPr lang="en-US" sz="2400" dirty="0"/>
              <a:t>Collaboration (outside of the district)</a:t>
            </a:r>
          </a:p>
          <a:p>
            <a:pPr lvl="1"/>
            <a:r>
              <a:rPr lang="en-US" sz="2400" dirty="0"/>
              <a:t>Collaboration (within the district)</a:t>
            </a:r>
          </a:p>
          <a:p>
            <a:pPr lvl="1"/>
            <a:r>
              <a:rPr lang="en-US" sz="2400" dirty="0"/>
              <a:t>Consensus/Decision</a:t>
            </a:r>
          </a:p>
        </p:txBody>
      </p:sp>
    </p:spTree>
    <p:extLst>
      <p:ext uri="{BB962C8B-B14F-4D97-AF65-F5344CB8AC3E}">
        <p14:creationId xmlns:p14="http://schemas.microsoft.com/office/powerpoint/2010/main" val="2774959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3472075"/>
            <a:ext cx="9111000" cy="1126500"/>
          </a:xfrm>
          <a:prstGeom prst="rect">
            <a:avLst/>
          </a:prstGeom>
          <a:solidFill>
            <a:srgbClr val="50B3C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55" name="Google Shape;55;p13"/>
          <p:cNvSpPr/>
          <p:nvPr/>
        </p:nvSpPr>
        <p:spPr>
          <a:xfrm>
            <a:off x="322875" y="3723385"/>
            <a:ext cx="2407054" cy="623875"/>
          </a:xfrm>
          <a:prstGeom prst="rect">
            <a:avLst/>
          </a:prstGeom>
        </p:spPr>
        <p:txBody>
          <a:bodyPr>
            <a:prstTxWarp prst="textPlain">
              <a:avLst/>
            </a:prstTxWarp>
          </a:bodyPr>
          <a:lstStyle/>
          <a:p>
            <a:pPr lvl="0" algn="ctr"/>
            <a:r>
              <a:rPr b="1" i="0" dirty="0">
                <a:ln>
                  <a:noFill/>
                </a:ln>
                <a:solidFill>
                  <a:srgbClr val="FFFFFF"/>
                </a:solidFill>
                <a:latin typeface="Cabin Sketch"/>
              </a:rPr>
              <a:t>Connect</a:t>
            </a:r>
          </a:p>
        </p:txBody>
      </p:sp>
      <p:sp>
        <p:nvSpPr>
          <p:cNvPr id="56" name="Google Shape;56;p13"/>
          <p:cNvSpPr/>
          <p:nvPr/>
        </p:nvSpPr>
        <p:spPr>
          <a:xfrm>
            <a:off x="3304625" y="3723385"/>
            <a:ext cx="1571609" cy="654788"/>
          </a:xfrm>
          <a:prstGeom prst="rect">
            <a:avLst/>
          </a:prstGeom>
        </p:spPr>
        <p:txBody>
          <a:bodyPr>
            <a:prstTxWarp prst="textPlain">
              <a:avLst/>
            </a:prstTxWarp>
          </a:bodyPr>
          <a:lstStyle/>
          <a:p>
            <a:pPr lvl="0" algn="ctr"/>
            <a:r>
              <a:rPr b="1" i="0" dirty="0">
                <a:ln>
                  <a:noFill/>
                </a:ln>
                <a:solidFill>
                  <a:srgbClr val="FFFFFF"/>
                </a:solidFill>
                <a:latin typeface="Cabin Sketch"/>
              </a:rPr>
              <a:t>Learn</a:t>
            </a:r>
          </a:p>
        </p:txBody>
      </p:sp>
      <p:sp>
        <p:nvSpPr>
          <p:cNvPr id="57" name="Google Shape;57;p13"/>
          <p:cNvSpPr/>
          <p:nvPr/>
        </p:nvSpPr>
        <p:spPr>
          <a:xfrm>
            <a:off x="5484625" y="3723385"/>
            <a:ext cx="1525008" cy="640737"/>
          </a:xfrm>
          <a:prstGeom prst="rect">
            <a:avLst/>
          </a:prstGeom>
        </p:spPr>
        <p:txBody>
          <a:bodyPr>
            <a:prstTxWarp prst="textPlain">
              <a:avLst/>
            </a:prstTxWarp>
          </a:bodyPr>
          <a:lstStyle/>
          <a:p>
            <a:pPr lvl="0" algn="ctr"/>
            <a:r>
              <a:rPr b="1" i="0" dirty="0">
                <a:ln>
                  <a:noFill/>
                </a:ln>
                <a:solidFill>
                  <a:srgbClr val="FFFFFF"/>
                </a:solidFill>
                <a:latin typeface="Cabin Sketch"/>
              </a:rPr>
              <a:t>Grow</a:t>
            </a:r>
          </a:p>
        </p:txBody>
      </p:sp>
      <p:sp>
        <p:nvSpPr>
          <p:cNvPr id="58" name="Google Shape;58;p13"/>
          <p:cNvSpPr/>
          <p:nvPr/>
        </p:nvSpPr>
        <p:spPr>
          <a:xfrm>
            <a:off x="7618025" y="3736035"/>
            <a:ext cx="913789" cy="615445"/>
          </a:xfrm>
          <a:prstGeom prst="rect">
            <a:avLst/>
          </a:prstGeom>
        </p:spPr>
        <p:txBody>
          <a:bodyPr>
            <a:prstTxWarp prst="textPlain">
              <a:avLst/>
            </a:prstTxWarp>
          </a:bodyPr>
          <a:lstStyle/>
          <a:p>
            <a:pPr lvl="0" algn="ctr"/>
            <a:r>
              <a:rPr b="1" i="0" dirty="0">
                <a:ln>
                  <a:noFill/>
                </a:ln>
                <a:solidFill>
                  <a:srgbClr val="FFFFFF"/>
                </a:solidFill>
                <a:latin typeface="Cabin Sketch"/>
              </a:rPr>
              <a:t>Act</a:t>
            </a:r>
          </a:p>
        </p:txBody>
      </p:sp>
      <p:pic>
        <p:nvPicPr>
          <p:cNvPr id="59" name="Google Shape;59;p13"/>
          <p:cNvPicPr preferRelativeResize="0"/>
          <p:nvPr/>
        </p:nvPicPr>
        <p:blipFill>
          <a:blip r:embed="rId3">
            <a:alphaModFix/>
          </a:blip>
          <a:stretch>
            <a:fillRect/>
          </a:stretch>
        </p:blipFill>
        <p:spPr>
          <a:xfrm>
            <a:off x="4253950" y="102676"/>
            <a:ext cx="4684650" cy="3293200"/>
          </a:xfrm>
          <a:prstGeom prst="rect">
            <a:avLst/>
          </a:prstGeom>
          <a:noFill/>
          <a:ln>
            <a:noFill/>
          </a:ln>
        </p:spPr>
      </p:pic>
      <p:pic>
        <p:nvPicPr>
          <p:cNvPr id="9" name="Picture 8">
            <a:extLst>
              <a:ext uri="{FF2B5EF4-FFF2-40B4-BE49-F238E27FC236}">
                <a16:creationId xmlns:a16="http://schemas.microsoft.com/office/drawing/2014/main" id="{9098B964-032C-C344-83D0-D5AB72BC11D9}"/>
              </a:ext>
            </a:extLst>
          </p:cNvPr>
          <p:cNvPicPr>
            <a:picLocks noChangeAspect="1"/>
          </p:cNvPicPr>
          <p:nvPr/>
        </p:nvPicPr>
        <p:blipFill>
          <a:blip r:embed="rId4"/>
          <a:stretch>
            <a:fillRect/>
          </a:stretch>
        </p:blipFill>
        <p:spPr>
          <a:xfrm>
            <a:off x="982633" y="411420"/>
            <a:ext cx="2871738" cy="1202245"/>
          </a:xfrm>
          <a:prstGeom prst="rect">
            <a:avLst/>
          </a:prstGeom>
          <a:effectLst/>
        </p:spPr>
      </p:pic>
      <p:pic>
        <p:nvPicPr>
          <p:cNvPr id="10" name="Picture 9">
            <a:extLst>
              <a:ext uri="{FF2B5EF4-FFF2-40B4-BE49-F238E27FC236}">
                <a16:creationId xmlns:a16="http://schemas.microsoft.com/office/drawing/2014/main" id="{F85D2D32-3A4D-F265-4156-912265EA874A}"/>
              </a:ext>
            </a:extLst>
          </p:cNvPr>
          <p:cNvPicPr>
            <a:picLocks noChangeAspect="1"/>
          </p:cNvPicPr>
          <p:nvPr/>
        </p:nvPicPr>
        <p:blipFill>
          <a:blip r:embed="rId5"/>
          <a:srcRect/>
          <a:stretch/>
        </p:blipFill>
        <p:spPr>
          <a:xfrm>
            <a:off x="774568" y="1749276"/>
            <a:ext cx="3079803" cy="12815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heel(1)">
                                      <p:cBhvr>
                                        <p:cTn id="7" dur="2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heel(1)">
                                      <p:cBhvr>
                                        <p:cTn id="12" dur="20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heel(1)">
                                      <p:cBhvr>
                                        <p:cTn id="17" dur="20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heel(1)">
                                      <p:cBhvr>
                                        <p:cTn id="22"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4EA867-D08C-4418-9A3C-CBCEDA35626F}"/>
              </a:ext>
            </a:extLst>
          </p:cNvPr>
          <p:cNvPicPr>
            <a:picLocks noChangeAspect="1"/>
          </p:cNvPicPr>
          <p:nvPr/>
        </p:nvPicPr>
        <p:blipFill>
          <a:blip r:embed="rId3"/>
          <a:stretch>
            <a:fillRect/>
          </a:stretch>
        </p:blipFill>
        <p:spPr>
          <a:xfrm>
            <a:off x="518160" y="0"/>
            <a:ext cx="7787640" cy="2922357"/>
          </a:xfrm>
          <a:prstGeom prst="rect">
            <a:avLst/>
          </a:prstGeom>
        </p:spPr>
      </p:pic>
      <p:pic>
        <p:nvPicPr>
          <p:cNvPr id="13" name="Picture 12">
            <a:extLst>
              <a:ext uri="{FF2B5EF4-FFF2-40B4-BE49-F238E27FC236}">
                <a16:creationId xmlns:a16="http://schemas.microsoft.com/office/drawing/2014/main" id="{288C12B3-6BEA-4D36-B715-6402C2C68BCF}"/>
              </a:ext>
            </a:extLst>
          </p:cNvPr>
          <p:cNvPicPr>
            <a:picLocks noChangeAspect="1"/>
          </p:cNvPicPr>
          <p:nvPr/>
        </p:nvPicPr>
        <p:blipFill>
          <a:blip r:embed="rId4"/>
          <a:stretch>
            <a:fillRect/>
          </a:stretch>
        </p:blipFill>
        <p:spPr>
          <a:xfrm>
            <a:off x="518160" y="2922357"/>
            <a:ext cx="7787640" cy="2304981"/>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D3A81C2-9FD6-4D1F-AD91-42209FA9FD11}"/>
                  </a:ext>
                </a:extLst>
              </p14:cNvPr>
              <p14:cNvContentPartPr/>
              <p14:nvPr/>
            </p14:nvContentPartPr>
            <p14:xfrm>
              <a:off x="6511029" y="2676102"/>
              <a:ext cx="21240" cy="10440"/>
            </p14:xfrm>
          </p:contentPart>
        </mc:Choice>
        <mc:Fallback xmlns="">
          <p:pic>
            <p:nvPicPr>
              <p:cNvPr id="6" name="Ink 5">
                <a:extLst>
                  <a:ext uri="{FF2B5EF4-FFF2-40B4-BE49-F238E27FC236}">
                    <a16:creationId xmlns:a16="http://schemas.microsoft.com/office/drawing/2014/main" id="{FD3A81C2-9FD6-4D1F-AD91-42209FA9FD11}"/>
                  </a:ext>
                </a:extLst>
              </p:cNvPr>
              <p:cNvPicPr/>
              <p:nvPr/>
            </p:nvPicPr>
            <p:blipFill>
              <a:blip r:embed="rId6"/>
              <a:stretch>
                <a:fillRect/>
              </a:stretch>
            </p:blipFill>
            <p:spPr>
              <a:xfrm>
                <a:off x="6502389" y="2667102"/>
                <a:ext cx="38880" cy="28080"/>
              </a:xfrm>
              <a:prstGeom prst="rect">
                <a:avLst/>
              </a:prstGeom>
            </p:spPr>
          </p:pic>
        </mc:Fallback>
      </mc:AlternateContent>
    </p:spTree>
    <p:extLst>
      <p:ext uri="{BB962C8B-B14F-4D97-AF65-F5344CB8AC3E}">
        <p14:creationId xmlns:p14="http://schemas.microsoft.com/office/powerpoint/2010/main" val="4027436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E80C2-D153-43B4-82BD-00E85817565C}"/>
              </a:ext>
            </a:extLst>
          </p:cNvPr>
          <p:cNvPicPr>
            <a:picLocks noChangeAspect="1"/>
          </p:cNvPicPr>
          <p:nvPr/>
        </p:nvPicPr>
        <p:blipFill>
          <a:blip r:embed="rId2"/>
          <a:stretch>
            <a:fillRect/>
          </a:stretch>
        </p:blipFill>
        <p:spPr>
          <a:xfrm>
            <a:off x="374383" y="0"/>
            <a:ext cx="8395234" cy="2949677"/>
          </a:xfrm>
          <a:prstGeom prst="rect">
            <a:avLst/>
          </a:prstGeom>
        </p:spPr>
      </p:pic>
      <p:pic>
        <p:nvPicPr>
          <p:cNvPr id="5" name="Picture 4">
            <a:extLst>
              <a:ext uri="{FF2B5EF4-FFF2-40B4-BE49-F238E27FC236}">
                <a16:creationId xmlns:a16="http://schemas.microsoft.com/office/drawing/2014/main" id="{0372D22E-9C6C-4ED3-A3F8-5A491AAAC421}"/>
              </a:ext>
            </a:extLst>
          </p:cNvPr>
          <p:cNvPicPr>
            <a:picLocks noChangeAspect="1"/>
          </p:cNvPicPr>
          <p:nvPr/>
        </p:nvPicPr>
        <p:blipFill>
          <a:blip r:embed="rId3"/>
          <a:stretch>
            <a:fillRect/>
          </a:stretch>
        </p:blipFill>
        <p:spPr>
          <a:xfrm>
            <a:off x="394046" y="2949677"/>
            <a:ext cx="8395233" cy="2173352"/>
          </a:xfrm>
          <a:prstGeom prst="rect">
            <a:avLst/>
          </a:prstGeom>
        </p:spPr>
      </p:pic>
    </p:spTree>
    <p:extLst>
      <p:ext uri="{BB962C8B-B14F-4D97-AF65-F5344CB8AC3E}">
        <p14:creationId xmlns:p14="http://schemas.microsoft.com/office/powerpoint/2010/main" val="4110986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1AED02-8FDB-40F4-8767-F20F405368CF}"/>
              </a:ext>
            </a:extLst>
          </p:cNvPr>
          <p:cNvPicPr>
            <a:picLocks noChangeAspect="1"/>
          </p:cNvPicPr>
          <p:nvPr/>
        </p:nvPicPr>
        <p:blipFill>
          <a:blip r:embed="rId2"/>
          <a:stretch>
            <a:fillRect/>
          </a:stretch>
        </p:blipFill>
        <p:spPr>
          <a:xfrm>
            <a:off x="442336" y="85378"/>
            <a:ext cx="8259328" cy="4972744"/>
          </a:xfrm>
          <a:prstGeom prst="rect">
            <a:avLst/>
          </a:prstGeom>
        </p:spPr>
      </p:pic>
    </p:spTree>
    <p:extLst>
      <p:ext uri="{BB962C8B-B14F-4D97-AF65-F5344CB8AC3E}">
        <p14:creationId xmlns:p14="http://schemas.microsoft.com/office/powerpoint/2010/main" val="2980900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16905-E3FC-4952-8F29-057FB991464A}"/>
              </a:ext>
            </a:extLst>
          </p:cNvPr>
          <p:cNvPicPr>
            <a:picLocks noChangeAspect="1"/>
          </p:cNvPicPr>
          <p:nvPr/>
        </p:nvPicPr>
        <p:blipFill>
          <a:blip r:embed="rId2"/>
          <a:stretch>
            <a:fillRect/>
          </a:stretch>
        </p:blipFill>
        <p:spPr>
          <a:xfrm>
            <a:off x="216920" y="0"/>
            <a:ext cx="8710160" cy="5143500"/>
          </a:xfrm>
          <a:prstGeom prst="rect">
            <a:avLst/>
          </a:prstGeom>
        </p:spPr>
      </p:pic>
    </p:spTree>
    <p:extLst>
      <p:ext uri="{BB962C8B-B14F-4D97-AF65-F5344CB8AC3E}">
        <p14:creationId xmlns:p14="http://schemas.microsoft.com/office/powerpoint/2010/main" val="1083635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A6194-DB1C-4FAC-97ED-6814B0DDDB0B}"/>
              </a:ext>
            </a:extLst>
          </p:cNvPr>
          <p:cNvPicPr>
            <a:picLocks noChangeAspect="1"/>
          </p:cNvPicPr>
          <p:nvPr/>
        </p:nvPicPr>
        <p:blipFill>
          <a:blip r:embed="rId2"/>
          <a:stretch>
            <a:fillRect/>
          </a:stretch>
        </p:blipFill>
        <p:spPr>
          <a:xfrm>
            <a:off x="3633393" y="445025"/>
            <a:ext cx="4783022" cy="4438482"/>
          </a:xfrm>
          <a:prstGeom prst="rect">
            <a:avLst/>
          </a:prstGeom>
        </p:spPr>
      </p:pic>
      <p:sp>
        <p:nvSpPr>
          <p:cNvPr id="4" name="Title 3">
            <a:extLst>
              <a:ext uri="{FF2B5EF4-FFF2-40B4-BE49-F238E27FC236}">
                <a16:creationId xmlns:a16="http://schemas.microsoft.com/office/drawing/2014/main" id="{38FB120A-611C-4E54-AEAD-C47E440667AC}"/>
              </a:ext>
            </a:extLst>
          </p:cNvPr>
          <p:cNvSpPr>
            <a:spLocks noGrp="1"/>
          </p:cNvSpPr>
          <p:nvPr>
            <p:ph type="title"/>
          </p:nvPr>
        </p:nvSpPr>
        <p:spPr/>
        <p:txBody>
          <a:bodyPr>
            <a:normAutofit/>
          </a:bodyPr>
          <a:lstStyle/>
          <a:p>
            <a:r>
              <a:rPr lang="en-US" dirty="0"/>
              <a:t>Phonics and Word Study</a:t>
            </a:r>
          </a:p>
        </p:txBody>
      </p:sp>
      <p:sp>
        <p:nvSpPr>
          <p:cNvPr id="5" name="Text Placeholder 4">
            <a:extLst>
              <a:ext uri="{FF2B5EF4-FFF2-40B4-BE49-F238E27FC236}">
                <a16:creationId xmlns:a16="http://schemas.microsoft.com/office/drawing/2014/main" id="{9373F63F-2BED-4A19-97B5-6AF8E3C9F588}"/>
              </a:ext>
            </a:extLst>
          </p:cNvPr>
          <p:cNvSpPr>
            <a:spLocks noGrp="1"/>
          </p:cNvSpPr>
          <p:nvPr>
            <p:ph type="body" idx="1"/>
          </p:nvPr>
        </p:nvSpPr>
        <p:spPr>
          <a:xfrm>
            <a:off x="311699" y="1467107"/>
            <a:ext cx="8520600" cy="3416400"/>
          </a:xfrm>
        </p:spPr>
        <p:txBody>
          <a:bodyPr/>
          <a:lstStyle/>
          <a:p>
            <a:r>
              <a:rPr lang="en-US" dirty="0"/>
              <a:t>Explicit</a:t>
            </a:r>
          </a:p>
          <a:p>
            <a:r>
              <a:rPr lang="en-US" dirty="0"/>
              <a:t>Systematic</a:t>
            </a:r>
          </a:p>
          <a:p>
            <a:r>
              <a:rPr lang="en-US" dirty="0"/>
              <a:t>Spiral Review</a:t>
            </a:r>
          </a:p>
          <a:p>
            <a:endParaRPr lang="en-US" dirty="0"/>
          </a:p>
        </p:txBody>
      </p:sp>
    </p:spTree>
    <p:extLst>
      <p:ext uri="{BB962C8B-B14F-4D97-AF65-F5344CB8AC3E}">
        <p14:creationId xmlns:p14="http://schemas.microsoft.com/office/powerpoint/2010/main" val="6791555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TM03090430[[fn=Banded]]</Template>
  <TotalTime>20426</TotalTime>
  <Words>1090</Words>
  <Application>Microsoft Office PowerPoint</Application>
  <PresentationFormat>On-screen Show (16:9)</PresentationFormat>
  <Paragraphs>104</Paragraphs>
  <Slides>20</Slides>
  <Notes>10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Wingdings</vt:lpstr>
      <vt:lpstr>Palatino Linotype</vt:lpstr>
      <vt:lpstr>Tw Cen MT</vt:lpstr>
      <vt:lpstr>Calibri</vt:lpstr>
      <vt:lpstr>Corbel</vt:lpstr>
      <vt:lpstr>Century Gothic</vt:lpstr>
      <vt:lpstr>Cabin Sketch</vt:lpstr>
      <vt:lpstr>Banded</vt:lpstr>
      <vt:lpstr>Reading Adoption 2021-22</vt:lpstr>
      <vt:lpstr>Current Programs</vt:lpstr>
      <vt:lpstr>Adoption Process</vt:lpstr>
      <vt:lpstr>PowerPoint Presentation</vt:lpstr>
      <vt:lpstr>PowerPoint Presentation</vt:lpstr>
      <vt:lpstr>PowerPoint Presentation</vt:lpstr>
      <vt:lpstr>PowerPoint Presentation</vt:lpstr>
      <vt:lpstr>PowerPoint Presentation</vt:lpstr>
      <vt:lpstr>Phonics and Word Study</vt:lpstr>
      <vt:lpstr>Integrated 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Efficacy Report</vt:lpstr>
      <vt:lpstr>Efficacy Report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Cassie Williams</dc:creator>
  <cp:lastModifiedBy>Janice Stewart</cp:lastModifiedBy>
  <cp:revision>39</cp:revision>
  <dcterms:modified xsi:type="dcterms:W3CDTF">2022-05-23T18:26:32Z</dcterms:modified>
</cp:coreProperties>
</file>